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6011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601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松浦英宗" userId="9b03fd3a-662f-49ff-9af1-1b93cf7aab22" providerId="ADAL" clId="{311B39B1-0324-4A26-B273-8B01BFC9AE8E}"/>
    <pc:docChg chg="delSld modSection">
      <pc:chgData name="松浦英宗" userId="9b03fd3a-662f-49ff-9af1-1b93cf7aab22" providerId="ADAL" clId="{311B39B1-0324-4A26-B273-8B01BFC9AE8E}" dt="2024-03-21T13:21:31.190" v="1" actId="47"/>
      <pc:docMkLst>
        <pc:docMk/>
      </pc:docMkLst>
      <pc:sldChg chg="del">
        <pc:chgData name="松浦英宗" userId="9b03fd3a-662f-49ff-9af1-1b93cf7aab22" providerId="ADAL" clId="{311B39B1-0324-4A26-B273-8B01BFC9AE8E}" dt="2024-03-21T13:21:31.190" v="1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311B39B1-0324-4A26-B273-8B01BFC9AE8E}" dt="2024-03-21T13:21:28.235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311B39B1-0324-4A26-B273-8B01BFC9AE8E}" dt="2024-03-21T13:21:31.190" v="1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311B39B1-0324-4A26-B273-8B01BFC9AE8E}" dt="2024-03-21T13:21:31.190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311B39B1-0324-4A26-B273-8B01BFC9AE8E}" dt="2024-03-21T13:21:28.235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311B39B1-0324-4A26-B273-8B01BFC9AE8E}" dt="2024-03-21T13:21:31.190" v="1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311B39B1-0324-4A26-B273-8B01BFC9AE8E}" dt="2024-03-21T13:21:31.190" v="1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311B39B1-0324-4A26-B273-8B01BFC9AE8E}" dt="2024-03-21T13:21:31.190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311B39B1-0324-4A26-B273-8B01BFC9AE8E}" dt="2024-03-21T13:21:31.190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311B39B1-0324-4A26-B273-8B01BFC9AE8E}" dt="2024-03-21T13:21:31.190" v="1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311B39B1-0324-4A26-B273-8B01BFC9AE8E}" dt="2024-03-21T13:21:31.190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311B39B1-0324-4A26-B273-8B01BFC9AE8E}" dt="2024-03-21T13:21:31.190" v="1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311B39B1-0324-4A26-B273-8B01BFC9AE8E}" dt="2024-03-21T13:21:28.235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311B39B1-0324-4A26-B273-8B01BFC9AE8E}" dt="2024-03-21T13:21:31.190" v="1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311B39B1-0324-4A26-B273-8B01BFC9AE8E}" dt="2024-03-21T13:21:31.190" v="1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311B39B1-0324-4A26-B273-8B01BFC9AE8E}" dt="2024-03-21T13:21:31.190" v="1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311B39B1-0324-4A26-B273-8B01BFC9AE8E}" dt="2024-03-21T13:21:31.190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311B39B1-0324-4A26-B273-8B01BFC9AE8E}" dt="2024-03-21T13:21:31.190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311B39B1-0324-4A26-B273-8B01BFC9AE8E}" dt="2024-03-21T13:21:31.190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311B39B1-0324-4A26-B273-8B01BFC9AE8E}" dt="2024-03-21T13:21:31.190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311B39B1-0324-4A26-B273-8B01BFC9AE8E}" dt="2024-03-21T13:21:28.235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311B39B1-0324-4A26-B273-8B01BFC9AE8E}" dt="2024-03-21T13:21:31.190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311B39B1-0324-4A26-B273-8B01BFC9AE8E}" dt="2024-03-21T13:21:31.190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311B39B1-0324-4A26-B273-8B01BFC9AE8E}" dt="2024-03-21T13:21:31.190" v="1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311B39B1-0324-4A26-B273-8B01BFC9AE8E}" dt="2024-03-21T13:21:31.190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311B39B1-0324-4A26-B273-8B01BFC9AE8E}" dt="2024-03-21T13:21:31.190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311B39B1-0324-4A26-B273-8B01BFC9AE8E}" dt="2024-03-21T13:21:31.190" v="1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311B39B1-0324-4A26-B273-8B01BFC9AE8E}" dt="2024-03-21T13:21:31.190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311B39B1-0324-4A26-B273-8B01BFC9AE8E}" dt="2024-03-21T13:21:28.235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311B39B1-0324-4A26-B273-8B01BFC9AE8E}" dt="2024-03-21T13:21:28.235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311B39B1-0324-4A26-B273-8B01BFC9AE8E}" dt="2024-03-21T13:21:31.190" v="1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311B39B1-0324-4A26-B273-8B01BFC9AE8E}" dt="2024-03-21T13:21:28.235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311B39B1-0324-4A26-B273-8B01BFC9AE8E}" dt="2024-03-21T13:21:31.190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311B39B1-0324-4A26-B273-8B01BFC9AE8E}" dt="2024-03-21T13:21:31.190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311B39B1-0324-4A26-B273-8B01BFC9AE8E}" dt="2024-03-21T13:21:31.190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311B39B1-0324-4A26-B273-8B01BFC9AE8E}" dt="2024-03-21T13:21:28.235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311B39B1-0324-4A26-B273-8B01BFC9AE8E}" dt="2024-03-21T13:21:31.190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311B39B1-0324-4A26-B273-8B01BFC9AE8E}" dt="2024-03-21T13:21:31.190" v="1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311B39B1-0324-4A26-B273-8B01BFC9AE8E}" dt="2024-03-21T13:21:31.190" v="1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311B39B1-0324-4A26-B273-8B01BFC9AE8E}" dt="2024-03-21T13:21:31.190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311B39B1-0324-4A26-B273-8B01BFC9AE8E}" dt="2024-03-21T13:21:31.190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311B39B1-0324-4A26-B273-8B01BFC9AE8E}" dt="2024-03-21T13:21:31.190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311B39B1-0324-4A26-B273-8B01BFC9AE8E}" dt="2024-03-21T13:21:31.190" v="1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311B39B1-0324-4A26-B273-8B01BFC9AE8E}" dt="2024-03-21T13:21:31.190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311B39B1-0324-4A26-B273-8B01BFC9AE8E}" dt="2024-03-21T13:21:31.190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311B39B1-0324-4A26-B273-8B01BFC9AE8E}" dt="2024-03-21T13:21:31.190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311B39B1-0324-4A26-B273-8B01BFC9AE8E}" dt="2024-03-21T13:21:31.190" v="1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311B39B1-0324-4A26-B273-8B01BFC9AE8E}" dt="2024-03-21T13:21:31.190" v="1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311B39B1-0324-4A26-B273-8B01BFC9AE8E}" dt="2024-03-21T13:21:31.190" v="1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0D98C46D-4985-8BE8-88F1-26BEBF3806FF}"/>
              </a:ext>
            </a:extLst>
          </p:cNvPr>
          <p:cNvGrpSpPr/>
          <p:nvPr/>
        </p:nvGrpSpPr>
        <p:grpSpPr>
          <a:xfrm>
            <a:off x="-654287" y="-871656"/>
            <a:ext cx="10431429" cy="8255847"/>
            <a:chOff x="-872383" y="-936471"/>
            <a:chExt cx="13908572" cy="8270320"/>
          </a:xfrm>
        </p:grpSpPr>
        <p:sp>
          <p:nvSpPr>
            <p:cNvPr id="3" name="フリーフォーム: 図形 2">
              <a:extLst>
                <a:ext uri="{FF2B5EF4-FFF2-40B4-BE49-F238E27FC236}">
                  <a16:creationId xmlns:a16="http://schemas.microsoft.com/office/drawing/2014/main" id="{FA83D52B-6DEC-F582-0E92-2121760C4993}"/>
                </a:ext>
              </a:extLst>
            </p:cNvPr>
            <p:cNvSpPr/>
            <p:nvPr/>
          </p:nvSpPr>
          <p:spPr>
            <a:xfrm>
              <a:off x="-872383" y="-936471"/>
              <a:ext cx="6054051" cy="6463716"/>
            </a:xfrm>
            <a:custGeom>
              <a:avLst/>
              <a:gdLst>
                <a:gd name="connsiteX0" fmla="*/ 2303002 w 4843871"/>
                <a:gd name="connsiteY0" fmla="*/ 369517 h 5336435"/>
                <a:gd name="connsiteX1" fmla="*/ 3891171 w 4843871"/>
                <a:gd name="connsiteY1" fmla="*/ 1019222 h 5336435"/>
                <a:gd name="connsiteX2" fmla="*/ 4841665 w 4843871"/>
                <a:gd name="connsiteY2" fmla="*/ 2078001 h 5336435"/>
                <a:gd name="connsiteX3" fmla="*/ 3638507 w 4843871"/>
                <a:gd name="connsiteY3" fmla="*/ 2619422 h 5336435"/>
                <a:gd name="connsiteX4" fmla="*/ 3205371 w 4843871"/>
                <a:gd name="connsiteY4" fmla="*/ 3389443 h 5336435"/>
                <a:gd name="connsiteX5" fmla="*/ 2002213 w 4843871"/>
                <a:gd name="connsiteY5" fmla="*/ 3666170 h 5336435"/>
                <a:gd name="connsiteX6" fmla="*/ 1244223 w 4843871"/>
                <a:gd name="connsiteY6" fmla="*/ 4460254 h 5336435"/>
                <a:gd name="connsiteX7" fmla="*/ 847181 w 4843871"/>
                <a:gd name="connsiteY7" fmla="*/ 5097928 h 5336435"/>
                <a:gd name="connsiteX8" fmla="*/ 209507 w 4843871"/>
                <a:gd name="connsiteY8" fmla="*/ 4905422 h 5336435"/>
                <a:gd name="connsiteX9" fmla="*/ 173413 w 4843871"/>
                <a:gd name="connsiteY9" fmla="*/ 357485 h 5336435"/>
                <a:gd name="connsiteX10" fmla="*/ 2303002 w 4843871"/>
                <a:gd name="connsiteY10" fmla="*/ 369517 h 5336435"/>
                <a:gd name="connsiteX0" fmla="*/ 2303002 w 5005118"/>
                <a:gd name="connsiteY0" fmla="*/ 346430 h 5313348"/>
                <a:gd name="connsiteX1" fmla="*/ 4716478 w 5005118"/>
                <a:gd name="connsiteY1" fmla="*/ 399529 h 5313348"/>
                <a:gd name="connsiteX2" fmla="*/ 4841665 w 5005118"/>
                <a:gd name="connsiteY2" fmla="*/ 2054914 h 5313348"/>
                <a:gd name="connsiteX3" fmla="*/ 3638507 w 5005118"/>
                <a:gd name="connsiteY3" fmla="*/ 2596335 h 5313348"/>
                <a:gd name="connsiteX4" fmla="*/ 3205371 w 5005118"/>
                <a:gd name="connsiteY4" fmla="*/ 3366356 h 5313348"/>
                <a:gd name="connsiteX5" fmla="*/ 2002213 w 5005118"/>
                <a:gd name="connsiteY5" fmla="*/ 3643083 h 5313348"/>
                <a:gd name="connsiteX6" fmla="*/ 1244223 w 5005118"/>
                <a:gd name="connsiteY6" fmla="*/ 4437167 h 5313348"/>
                <a:gd name="connsiteX7" fmla="*/ 847181 w 5005118"/>
                <a:gd name="connsiteY7" fmla="*/ 5074841 h 5313348"/>
                <a:gd name="connsiteX8" fmla="*/ 209507 w 5005118"/>
                <a:gd name="connsiteY8" fmla="*/ 4882335 h 5313348"/>
                <a:gd name="connsiteX9" fmla="*/ 173413 w 5005118"/>
                <a:gd name="connsiteY9" fmla="*/ 334398 h 5313348"/>
                <a:gd name="connsiteX10" fmla="*/ 2303002 w 5005118"/>
                <a:gd name="connsiteY10" fmla="*/ 346430 h 5313348"/>
                <a:gd name="connsiteX0" fmla="*/ 2301232 w 5003348"/>
                <a:gd name="connsiteY0" fmla="*/ 295447 h 5341913"/>
                <a:gd name="connsiteX1" fmla="*/ 4714708 w 5003348"/>
                <a:gd name="connsiteY1" fmla="*/ 428094 h 5341913"/>
                <a:gd name="connsiteX2" fmla="*/ 4839895 w 5003348"/>
                <a:gd name="connsiteY2" fmla="*/ 2083479 h 5341913"/>
                <a:gd name="connsiteX3" fmla="*/ 3636737 w 5003348"/>
                <a:gd name="connsiteY3" fmla="*/ 2624900 h 5341913"/>
                <a:gd name="connsiteX4" fmla="*/ 3203601 w 5003348"/>
                <a:gd name="connsiteY4" fmla="*/ 3394921 h 5341913"/>
                <a:gd name="connsiteX5" fmla="*/ 2000443 w 5003348"/>
                <a:gd name="connsiteY5" fmla="*/ 3671648 h 5341913"/>
                <a:gd name="connsiteX6" fmla="*/ 1242453 w 5003348"/>
                <a:gd name="connsiteY6" fmla="*/ 4465732 h 5341913"/>
                <a:gd name="connsiteX7" fmla="*/ 845411 w 5003348"/>
                <a:gd name="connsiteY7" fmla="*/ 5103406 h 5341913"/>
                <a:gd name="connsiteX8" fmla="*/ 207737 w 5003348"/>
                <a:gd name="connsiteY8" fmla="*/ 4910900 h 5341913"/>
                <a:gd name="connsiteX9" fmla="*/ 171643 w 5003348"/>
                <a:gd name="connsiteY9" fmla="*/ 362963 h 5341913"/>
                <a:gd name="connsiteX10" fmla="*/ 2301232 w 5003348"/>
                <a:gd name="connsiteY10" fmla="*/ 295447 h 5341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003348" h="5341913">
                  <a:moveTo>
                    <a:pt x="2301232" y="295447"/>
                  </a:moveTo>
                  <a:cubicBezTo>
                    <a:pt x="3058410" y="306302"/>
                    <a:pt x="4291598" y="130089"/>
                    <a:pt x="4714708" y="428094"/>
                  </a:cubicBezTo>
                  <a:cubicBezTo>
                    <a:pt x="5137818" y="726099"/>
                    <a:pt x="5019557" y="1717345"/>
                    <a:pt x="4839895" y="2083479"/>
                  </a:cubicBezTo>
                  <a:cubicBezTo>
                    <a:pt x="4660233" y="2449613"/>
                    <a:pt x="3909453" y="2406326"/>
                    <a:pt x="3636737" y="2624900"/>
                  </a:cubicBezTo>
                  <a:cubicBezTo>
                    <a:pt x="3364021" y="2843474"/>
                    <a:pt x="3476317" y="3220463"/>
                    <a:pt x="3203601" y="3394921"/>
                  </a:cubicBezTo>
                  <a:cubicBezTo>
                    <a:pt x="2930885" y="3569379"/>
                    <a:pt x="2327301" y="3493179"/>
                    <a:pt x="2000443" y="3671648"/>
                  </a:cubicBezTo>
                  <a:cubicBezTo>
                    <a:pt x="1673585" y="3850117"/>
                    <a:pt x="1434958" y="4227106"/>
                    <a:pt x="1242453" y="4465732"/>
                  </a:cubicBezTo>
                  <a:cubicBezTo>
                    <a:pt x="1049948" y="4704358"/>
                    <a:pt x="1017864" y="5029211"/>
                    <a:pt x="845411" y="5103406"/>
                  </a:cubicBezTo>
                  <a:cubicBezTo>
                    <a:pt x="672958" y="5177601"/>
                    <a:pt x="320032" y="5700974"/>
                    <a:pt x="207737" y="4910900"/>
                  </a:cubicBezTo>
                  <a:cubicBezTo>
                    <a:pt x="95442" y="4120826"/>
                    <a:pt x="-177273" y="1132205"/>
                    <a:pt x="171643" y="362963"/>
                  </a:cubicBezTo>
                  <a:cubicBezTo>
                    <a:pt x="520559" y="-406279"/>
                    <a:pt x="1544055" y="284592"/>
                    <a:pt x="2301232" y="295447"/>
                  </a:cubicBezTo>
                  <a:close/>
                </a:path>
              </a:pathLst>
            </a:custGeom>
            <a:gradFill>
              <a:gsLst>
                <a:gs pos="56000">
                  <a:srgbClr val="FFA7A7"/>
                </a:gs>
                <a:gs pos="0">
                  <a:srgbClr val="FFD757"/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</a:gra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4" name="フリーフォーム: 図形 3">
              <a:extLst>
                <a:ext uri="{FF2B5EF4-FFF2-40B4-BE49-F238E27FC236}">
                  <a16:creationId xmlns:a16="http://schemas.microsoft.com/office/drawing/2014/main" id="{55581B87-786D-E4D3-94C1-9C4CFDE17D15}"/>
                </a:ext>
              </a:extLst>
            </p:cNvPr>
            <p:cNvSpPr/>
            <p:nvPr/>
          </p:nvSpPr>
          <p:spPr>
            <a:xfrm>
              <a:off x="9914557" y="3877147"/>
              <a:ext cx="3121632" cy="3456702"/>
            </a:xfrm>
            <a:custGeom>
              <a:avLst/>
              <a:gdLst>
                <a:gd name="connsiteX0" fmla="*/ 1969504 w 2345328"/>
                <a:gd name="connsiteY0" fmla="*/ 70038 h 2856778"/>
                <a:gd name="connsiteX1" fmla="*/ 585873 w 2345328"/>
                <a:gd name="connsiteY1" fmla="*/ 262544 h 2856778"/>
                <a:gd name="connsiteX2" fmla="*/ 8357 w 2345328"/>
                <a:gd name="connsiteY2" fmla="*/ 1525859 h 2856778"/>
                <a:gd name="connsiteX3" fmla="*/ 321178 w 2345328"/>
                <a:gd name="connsiteY3" fmla="*/ 2175565 h 2856778"/>
                <a:gd name="connsiteX4" fmla="*/ 1343862 w 2345328"/>
                <a:gd name="connsiteY4" fmla="*/ 2789175 h 2856778"/>
                <a:gd name="connsiteX5" fmla="*/ 2089820 w 2345328"/>
                <a:gd name="connsiteY5" fmla="*/ 2656828 h 2856778"/>
                <a:gd name="connsiteX6" fmla="*/ 2342483 w 2345328"/>
                <a:gd name="connsiteY6" fmla="*/ 1152880 h 2856778"/>
                <a:gd name="connsiteX7" fmla="*/ 1969504 w 2345328"/>
                <a:gd name="connsiteY7" fmla="*/ 70038 h 2856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45328" h="2856778">
                  <a:moveTo>
                    <a:pt x="1969504" y="70038"/>
                  </a:moveTo>
                  <a:cubicBezTo>
                    <a:pt x="1676736" y="-78351"/>
                    <a:pt x="912731" y="19907"/>
                    <a:pt x="585873" y="262544"/>
                  </a:cubicBezTo>
                  <a:cubicBezTo>
                    <a:pt x="259015" y="505181"/>
                    <a:pt x="52473" y="1207022"/>
                    <a:pt x="8357" y="1525859"/>
                  </a:cubicBezTo>
                  <a:cubicBezTo>
                    <a:pt x="-35759" y="1844696"/>
                    <a:pt x="98594" y="1965012"/>
                    <a:pt x="321178" y="2175565"/>
                  </a:cubicBezTo>
                  <a:cubicBezTo>
                    <a:pt x="543762" y="2386118"/>
                    <a:pt x="1049088" y="2708965"/>
                    <a:pt x="1343862" y="2789175"/>
                  </a:cubicBezTo>
                  <a:cubicBezTo>
                    <a:pt x="1638636" y="2869386"/>
                    <a:pt x="1923383" y="2929544"/>
                    <a:pt x="2089820" y="2656828"/>
                  </a:cubicBezTo>
                  <a:cubicBezTo>
                    <a:pt x="2256257" y="2384112"/>
                    <a:pt x="2364541" y="1582006"/>
                    <a:pt x="2342483" y="1152880"/>
                  </a:cubicBezTo>
                  <a:cubicBezTo>
                    <a:pt x="2320425" y="723754"/>
                    <a:pt x="2262272" y="218427"/>
                    <a:pt x="1969504" y="70038"/>
                  </a:cubicBezTo>
                  <a:close/>
                </a:path>
              </a:pathLst>
            </a:custGeom>
            <a:gradFill>
              <a:gsLst>
                <a:gs pos="56000">
                  <a:srgbClr val="FFA7A7"/>
                </a:gs>
                <a:gs pos="0">
                  <a:srgbClr val="FFD757"/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0" scaled="1"/>
            </a:gra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5B897F3C-C0AF-B6B6-F92B-7643F879ACCE}"/>
                </a:ext>
              </a:extLst>
            </p:cNvPr>
            <p:cNvGrpSpPr/>
            <p:nvPr/>
          </p:nvGrpSpPr>
          <p:grpSpPr>
            <a:xfrm>
              <a:off x="2250014" y="1895446"/>
              <a:ext cx="7266967" cy="3199250"/>
              <a:chOff x="2250014" y="1895446"/>
              <a:chExt cx="7266967" cy="3199250"/>
            </a:xfrm>
          </p:grpSpPr>
          <p:sp>
            <p:nvSpPr>
              <p:cNvPr id="5" name="Text Placeholder 5">
                <a:extLst>
                  <a:ext uri="{FF2B5EF4-FFF2-40B4-BE49-F238E27FC236}">
                    <a16:creationId xmlns:a16="http://schemas.microsoft.com/office/drawing/2014/main" id="{1AB7CFA5-505D-6FBB-22F6-B94FF969B2A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50014" y="1895446"/>
                <a:ext cx="7266967" cy="18706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36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美術資産の有効活用</a:t>
                </a:r>
              </a:p>
            </p:txBody>
          </p:sp>
          <p:sp>
            <p:nvSpPr>
              <p:cNvPr id="6" name="Text Placeholder 5">
                <a:extLst>
                  <a:ext uri="{FF2B5EF4-FFF2-40B4-BE49-F238E27FC236}">
                    <a16:creationId xmlns:a16="http://schemas.microsoft.com/office/drawing/2014/main" id="{B764A3DC-8355-779A-5DDA-20ED444A7D5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250014" y="4134755"/>
                <a:ext cx="7266967" cy="95994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500" b="1" dirty="0">
                    <a:solidFill>
                      <a:schemeClr val="bg1">
                        <a:lumMod val="65000"/>
                      </a:schemeClr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メッセージメッセージメッセージメッセージメッセージ</a:t>
                </a:r>
                <a:br>
                  <a:rPr lang="ja-JP" altLang="en-US" sz="1500" b="1" dirty="0">
                    <a:solidFill>
                      <a:schemeClr val="bg1">
                        <a:lumMod val="65000"/>
                      </a:schemeClr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</a:br>
                <a:r>
                  <a:rPr lang="ja-JP" altLang="en-US" sz="1500" b="1" dirty="0">
                    <a:solidFill>
                      <a:schemeClr val="bg1">
                        <a:lumMod val="65000"/>
                      </a:schemeClr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メッセージメッセージメッセージメッセージメッセージ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66029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10</Words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2024-03-21T13:21:31Z</dcterms:modified>
</cp:coreProperties>
</file>