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0F71AE84-1BA8-42CC-BAC9-9C2B97B6465D}"/>
    <pc:docChg chg="undo custSel addSld delSld modSection">
      <pc:chgData name="松浦英宗" userId="9b03fd3a-662f-49ff-9af1-1b93cf7aab22" providerId="ADAL" clId="{0F71AE84-1BA8-42CC-BAC9-9C2B97B6465D}" dt="2024-03-21T13:19:51.983" v="3" actId="47"/>
      <pc:docMkLst>
        <pc:docMk/>
      </pc:docMkLst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770932868" sldId="256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011965297" sldId="5969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79235333" sldId="5979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205934681" sldId="5992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4186652690" sldId="6000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937620393" sldId="6002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639778112" sldId="6004"/>
        </pc:sldMkLst>
      </pc:sldChg>
      <pc:sldChg chg="add del">
        <pc:chgData name="松浦英宗" userId="9b03fd3a-662f-49ff-9af1-1b93cf7aab22" providerId="ADAL" clId="{0F71AE84-1BA8-42CC-BAC9-9C2B97B6465D}" dt="2024-03-21T13:19:48.355" v="2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F71AE84-1BA8-42CC-BAC9-9C2B97B6465D}" dt="2024-03-21T13:19:51.983" v="3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F71AE84-1BA8-42CC-BAC9-9C2B97B6465D}" dt="2024-03-21T13:19:51.983" v="3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F71AE84-1BA8-42CC-BAC9-9C2B97B6465D}" dt="2024-03-21T13:19:51.983" v="3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F053822-9930-00C7-7FBD-936F63C8F2FC}"/>
              </a:ext>
            </a:extLst>
          </p:cNvPr>
          <p:cNvGrpSpPr/>
          <p:nvPr/>
        </p:nvGrpSpPr>
        <p:grpSpPr>
          <a:xfrm>
            <a:off x="252744" y="377543"/>
            <a:ext cx="8542471" cy="6102914"/>
            <a:chOff x="336991" y="-639609"/>
            <a:chExt cx="11389961" cy="8137218"/>
          </a:xfrm>
        </p:grpSpPr>
        <p:sp>
          <p:nvSpPr>
            <p:cNvPr id="2" name="フリーフォーム: 図形 1">
              <a:extLst>
                <a:ext uri="{FF2B5EF4-FFF2-40B4-BE49-F238E27FC236}">
                  <a16:creationId xmlns:a16="http://schemas.microsoft.com/office/drawing/2014/main" id="{13AEF2BB-6434-B347-7B7E-CC6C5686CD91}"/>
                </a:ext>
              </a:extLst>
            </p:cNvPr>
            <p:cNvSpPr/>
            <p:nvPr/>
          </p:nvSpPr>
          <p:spPr>
            <a:xfrm>
              <a:off x="465047" y="-639609"/>
              <a:ext cx="11261905" cy="8137218"/>
            </a:xfrm>
            <a:custGeom>
              <a:avLst/>
              <a:gdLst>
                <a:gd name="connsiteX0" fmla="*/ 3141462 w 6358345"/>
                <a:gd name="connsiteY0" fmla="*/ 144395 h 5160648"/>
                <a:gd name="connsiteX1" fmla="*/ 5427462 w 6358345"/>
                <a:gd name="connsiteY1" fmla="*/ 1335521 h 5160648"/>
                <a:gd name="connsiteX2" fmla="*/ 6329831 w 6358345"/>
                <a:gd name="connsiteY2" fmla="*/ 3874184 h 5160648"/>
                <a:gd name="connsiteX3" fmla="*/ 4476967 w 6358345"/>
                <a:gd name="connsiteY3" fmla="*/ 5125469 h 5160648"/>
                <a:gd name="connsiteX4" fmla="*/ 1396883 w 6358345"/>
                <a:gd name="connsiteY4" fmla="*/ 4656237 h 5160648"/>
                <a:gd name="connsiteX5" fmla="*/ 181694 w 6358345"/>
                <a:gd name="connsiteY5" fmla="*/ 3019942 h 5160648"/>
                <a:gd name="connsiteX6" fmla="*/ 253883 w 6358345"/>
                <a:gd name="connsiteY6" fmla="*/ 1155047 h 5160648"/>
                <a:gd name="connsiteX7" fmla="*/ 2515820 w 6358345"/>
                <a:gd name="connsiteY7" fmla="*/ 132363 h 5160648"/>
                <a:gd name="connsiteX8" fmla="*/ 3141462 w 6358345"/>
                <a:gd name="connsiteY8" fmla="*/ 144395 h 5160648"/>
                <a:gd name="connsiteX0" fmla="*/ 3345999 w 6357051"/>
                <a:gd name="connsiteY0" fmla="*/ 315097 h 5066656"/>
                <a:gd name="connsiteX1" fmla="*/ 5427462 w 6357051"/>
                <a:gd name="connsiteY1" fmla="*/ 1241529 h 5066656"/>
                <a:gd name="connsiteX2" fmla="*/ 6329831 w 6357051"/>
                <a:gd name="connsiteY2" fmla="*/ 3780192 h 5066656"/>
                <a:gd name="connsiteX3" fmla="*/ 4476967 w 6357051"/>
                <a:gd name="connsiteY3" fmla="*/ 5031477 h 5066656"/>
                <a:gd name="connsiteX4" fmla="*/ 1396883 w 6357051"/>
                <a:gd name="connsiteY4" fmla="*/ 4562245 h 5066656"/>
                <a:gd name="connsiteX5" fmla="*/ 181694 w 6357051"/>
                <a:gd name="connsiteY5" fmla="*/ 2925950 h 5066656"/>
                <a:gd name="connsiteX6" fmla="*/ 253883 w 6357051"/>
                <a:gd name="connsiteY6" fmla="*/ 1061055 h 5066656"/>
                <a:gd name="connsiteX7" fmla="*/ 2515820 w 6357051"/>
                <a:gd name="connsiteY7" fmla="*/ 38371 h 5066656"/>
                <a:gd name="connsiteX8" fmla="*/ 3345999 w 6357051"/>
                <a:gd name="connsiteY8" fmla="*/ 315097 h 5066656"/>
                <a:gd name="connsiteX0" fmla="*/ 3345999 w 6357051"/>
                <a:gd name="connsiteY0" fmla="*/ 301014 h 5052573"/>
                <a:gd name="connsiteX1" fmla="*/ 5427462 w 6357051"/>
                <a:gd name="connsiteY1" fmla="*/ 1227446 h 5052573"/>
                <a:gd name="connsiteX2" fmla="*/ 6329831 w 6357051"/>
                <a:gd name="connsiteY2" fmla="*/ 3766109 h 5052573"/>
                <a:gd name="connsiteX3" fmla="*/ 4476967 w 6357051"/>
                <a:gd name="connsiteY3" fmla="*/ 5017394 h 5052573"/>
                <a:gd name="connsiteX4" fmla="*/ 1396883 w 6357051"/>
                <a:gd name="connsiteY4" fmla="*/ 4548162 h 5052573"/>
                <a:gd name="connsiteX5" fmla="*/ 181694 w 6357051"/>
                <a:gd name="connsiteY5" fmla="*/ 2911867 h 5052573"/>
                <a:gd name="connsiteX6" fmla="*/ 253883 w 6357051"/>
                <a:gd name="connsiteY6" fmla="*/ 1046972 h 5052573"/>
                <a:gd name="connsiteX7" fmla="*/ 2515820 w 6357051"/>
                <a:gd name="connsiteY7" fmla="*/ 24288 h 5052573"/>
                <a:gd name="connsiteX8" fmla="*/ 3345999 w 6357051"/>
                <a:gd name="connsiteY8" fmla="*/ 301014 h 505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7051" h="5052573">
                  <a:moveTo>
                    <a:pt x="3345999" y="301014"/>
                  </a:moveTo>
                  <a:cubicBezTo>
                    <a:pt x="3650799" y="309035"/>
                    <a:pt x="4930157" y="649930"/>
                    <a:pt x="5427462" y="1227446"/>
                  </a:cubicBezTo>
                  <a:cubicBezTo>
                    <a:pt x="5924767" y="1804962"/>
                    <a:pt x="6488247" y="3134451"/>
                    <a:pt x="6329831" y="3766109"/>
                  </a:cubicBezTo>
                  <a:cubicBezTo>
                    <a:pt x="6171415" y="4397767"/>
                    <a:pt x="5299125" y="4887052"/>
                    <a:pt x="4476967" y="5017394"/>
                  </a:cubicBezTo>
                  <a:cubicBezTo>
                    <a:pt x="3654809" y="5147736"/>
                    <a:pt x="2112762" y="4899083"/>
                    <a:pt x="1396883" y="4548162"/>
                  </a:cubicBezTo>
                  <a:cubicBezTo>
                    <a:pt x="681004" y="4197241"/>
                    <a:pt x="372194" y="3495399"/>
                    <a:pt x="181694" y="2911867"/>
                  </a:cubicBezTo>
                  <a:cubicBezTo>
                    <a:pt x="-8806" y="2328335"/>
                    <a:pt x="-135138" y="1528235"/>
                    <a:pt x="253883" y="1046972"/>
                  </a:cubicBezTo>
                  <a:cubicBezTo>
                    <a:pt x="642904" y="565709"/>
                    <a:pt x="2000467" y="148614"/>
                    <a:pt x="2515820" y="24288"/>
                  </a:cubicBezTo>
                  <a:cubicBezTo>
                    <a:pt x="3031173" y="-100038"/>
                    <a:pt x="3041199" y="292993"/>
                    <a:pt x="3345999" y="301014"/>
                  </a:cubicBezTo>
                  <a:close/>
                </a:path>
              </a:pathLst>
            </a:custGeom>
            <a:gradFill>
              <a:gsLst>
                <a:gs pos="39000">
                  <a:schemeClr val="accent2">
                    <a:lumMod val="20000"/>
                    <a:lumOff val="80000"/>
                  </a:schemeClr>
                </a:gs>
                <a:gs pos="70000">
                  <a:schemeClr val="accent6">
                    <a:lumMod val="26000"/>
                    <a:lumOff val="74000"/>
                    <a:alpha val="98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419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EBC0D948-1433-244A-DE11-01A9F7C5600D}"/>
                </a:ext>
              </a:extLst>
            </p:cNvPr>
            <p:cNvGrpSpPr/>
            <p:nvPr/>
          </p:nvGrpSpPr>
          <p:grpSpPr>
            <a:xfrm>
              <a:off x="336991" y="1113390"/>
              <a:ext cx="7266967" cy="4631220"/>
              <a:chOff x="336991" y="797219"/>
              <a:chExt cx="7266967" cy="4631220"/>
            </a:xfrm>
          </p:grpSpPr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F57044EC-FC5F-1BB8-68A7-CEFAD89DEA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797219"/>
                <a:ext cx="7266967" cy="18706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3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ライフスタイル改善アプリ</a:t>
                </a:r>
                <a:br>
                  <a:rPr lang="en-US" altLang="ja-JP" sz="3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3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「メディケア」のご紹介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EE59AA58-2D71-8942-3896-97AB5D9FEE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3036528"/>
                <a:ext cx="7266967" cy="959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br>
                  <a:rPr lang="en-US" altLang="ja-JP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endParaRPr lang="en-US" altLang="ja-JP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C88DDC19-EDAC-90A1-AE25-71F8E625E8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7623" y="5021330"/>
                <a:ext cx="3765035" cy="4071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〇〇</a:t>
                </a:r>
                <a:r>
                  <a:rPr lang="en-US" altLang="ja-JP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lang="ja-JP" altLang="en-US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〇〇</a:t>
                </a:r>
                <a:r>
                  <a:rPr lang="en-US" altLang="ja-JP" sz="15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endParaRPr lang="ja-JP" altLang="en-US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8817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20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2024-03-21T13:19:52Z</dcterms:modified>
</cp:coreProperties>
</file>