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6" r:id="rId3"/>
  </p:sldMasterIdLst>
  <p:sldIdLst>
    <p:sldId id="6003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既定のセクション" id="{A7F8D0BA-4CD5-44A9-8723-DF75D1620F41}">
          <p14:sldIdLst>
            <p14:sldId id="6003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84F6A"/>
    <a:srgbClr val="FBE3D6"/>
    <a:srgbClr val="FFA7A7"/>
    <a:srgbClr val="FFD757"/>
    <a:srgbClr val="FF7979"/>
    <a:srgbClr val="0A7A72"/>
    <a:srgbClr val="3333FF"/>
    <a:srgbClr val="F3EDED"/>
    <a:srgbClr val="ECE4E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128CE07-7D80-42E1-BED2-3B4B479959C0}" v="560" dt="2024-03-21T11:44:03.923"/>
    <p1510:client id="{9EB57BC9-3F20-43B7-A9DF-182A02BDC110}" v="13" dt="2024-03-21T12:01:06.370"/>
    <p1510:client id="{CCCA4563-3B01-4CAD-9A18-AEB0A6B025C6}" v="2" dt="2024-03-21T13:20:24.30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80" autoAdjust="0"/>
    <p:restoredTop sz="94660"/>
  </p:normalViewPr>
  <p:slideViewPr>
    <p:cSldViewPr snapToGrid="0" showGuides="1">
      <p:cViewPr>
        <p:scale>
          <a:sx n="71" d="100"/>
          <a:sy n="71" d="100"/>
        </p:scale>
        <p:origin x="1016" y="1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Master" Target="slideMasters/slideMaster1.xml"/><Relationship Id="rId7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slide" Target="slides/slide1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英宗 松浦" userId="62df0116299a32bf" providerId="LiveId" clId="{9EB57BC9-3F20-43B7-A9DF-182A02BDC110}"/>
    <pc:docChg chg="undo custSel modSld modMainMaster">
      <pc:chgData name="英宗 松浦" userId="62df0116299a32bf" providerId="LiveId" clId="{9EB57BC9-3F20-43B7-A9DF-182A02BDC110}" dt="2024-03-21T12:03:06.449" v="196" actId="14100"/>
      <pc:docMkLst>
        <pc:docMk/>
      </pc:docMkLst>
      <pc:sldChg chg="modSp mod">
        <pc:chgData name="英宗 松浦" userId="62df0116299a32bf" providerId="LiveId" clId="{9EB57BC9-3F20-43B7-A9DF-182A02BDC110}" dt="2024-03-21T11:57:07.466" v="102" actId="14100"/>
        <pc:sldMkLst>
          <pc:docMk/>
          <pc:sldMk cId="3770932868" sldId="256"/>
        </pc:sldMkLst>
        <pc:spChg chg="mod">
          <ac:chgData name="英宗 松浦" userId="62df0116299a32bf" providerId="LiveId" clId="{9EB57BC9-3F20-43B7-A9DF-182A02BDC110}" dt="2024-03-21T11:57:07.466" v="102" actId="14100"/>
          <ac:spMkLst>
            <pc:docMk/>
            <pc:sldMk cId="3770932868" sldId="256"/>
            <ac:spMk id="75" creationId="{C52487AC-C05D-5E60-1DE1-094D60ACA6B9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770932868" sldId="256"/>
            <ac:grpSpMk id="4" creationId="{73BBE732-AEDC-242F-65B6-0C739D792462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770932868" sldId="256"/>
            <ac:grpSpMk id="39" creationId="{020E21B0-C309-A166-09AE-0B256B184A2C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770932868" sldId="256"/>
            <ac:grpSpMk id="74" creationId="{B17CBBAD-57FA-C2E6-EDB4-719172B5DBD0}"/>
          </ac:grpSpMkLst>
        </pc:grpChg>
        <pc:grpChg chg="mod">
          <ac:chgData name="英宗 松浦" userId="62df0116299a32bf" providerId="LiveId" clId="{9EB57BC9-3F20-43B7-A9DF-182A02BDC110}" dt="2024-03-21T11:57:03.447" v="99" actId="14100"/>
          <ac:grpSpMkLst>
            <pc:docMk/>
            <pc:sldMk cId="3770932868" sldId="256"/>
            <ac:grpSpMk id="76" creationId="{051FB3DE-121A-736D-1AD8-7CE16B66DD10}"/>
          </ac:grpSpMkLst>
        </pc:grp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5" creationId="{D0845CF1-1A5F-DA1B-C977-015685EED0B4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6" creationId="{26FFD88B-9846-2430-6D42-92BD4F43D444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7" creationId="{30075175-FD28-2C0F-4E88-5407D1A170C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8" creationId="{B36C5EFE-AE32-00E2-D356-BBB9B9BBA98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9" creationId="{CE6D578F-A797-8180-60AA-644164D9AE1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10" creationId="{CA18F74C-DB14-2E96-12AE-9A5262F777B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11" creationId="{463236DC-927C-2181-58F9-47D9486713A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12" creationId="{690BF637-4084-69C7-EE16-52835463BA0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13" creationId="{CFC21660-6688-EE50-E1E2-4F24CFAA124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14" creationId="{6C44D3EF-6518-AA06-CB59-4A1D844C555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15" creationId="{2824DD2C-9854-21A8-28A9-7311AC378DD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16" creationId="{EDF58D17-FF54-5A79-917E-CB024F81147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17" creationId="{B0392F09-8151-9495-DEE4-47D3EDB147D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18" creationId="{76A87500-468C-F306-3B0F-692FC915BEA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19" creationId="{42EE48BF-0A8E-7657-ED70-B9AC730EC66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20" creationId="{B74EADD6-9DBE-402A-30D6-FE4384D92F5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21" creationId="{2ED355E2-B9E7-1EC0-5CAB-AB6D8D46B0D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22" creationId="{B580B88E-CB58-C09A-69B4-96823CC881C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23" creationId="{731083F6-3D65-019A-16B7-F469A6B5934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24" creationId="{2EE16B29-450E-B923-DA82-EAA63E27DC5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25" creationId="{DFCE1790-61B5-2142-A3E2-6D0DAC350F9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26" creationId="{74EC0EB0-8E9D-9893-6FE5-E03AE57FCBC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27" creationId="{FD8B1317-4611-FCBF-EADB-366331F2B924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28" creationId="{CF5057C8-2B35-048B-DB0C-1FC76A5952B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29" creationId="{C18E5358-7EDC-6B22-85BF-B3F1D5AD3C7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30" creationId="{A9BC18A1-AEC5-E00F-7B67-555CB28C489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31" creationId="{BDE9F47C-60D9-7375-1F03-9BE2719EA264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32" creationId="{BE605860-4810-1DA6-B774-6475A2E7C42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33" creationId="{997C340A-016C-E2C0-00DF-47B80E1C009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34" creationId="{4E67C425-76CC-E389-C4AA-B39785CED03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35" creationId="{08C64165-D135-895F-5B22-8F6C3DAF666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36" creationId="{DEB2578A-673B-8251-020B-896A5FCF8F6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37" creationId="{78FD2780-EB0E-B35D-3588-0DC13CEEFBA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38" creationId="{01E24C4D-9332-3CDD-67C2-782F002D670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42" creationId="{F9F2B85D-4874-2A71-BDAB-011A4FEE9EB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43" creationId="{E8C09A24-25D0-64F7-4B88-E0159A41E44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44" creationId="{F7574E55-1526-39A9-7BD6-EC91950BB7A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45" creationId="{093E99F8-BCCB-6074-4EE5-93AEA68E7CB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46" creationId="{F225E110-8F74-C7C0-F31E-16F107492FC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47" creationId="{2481CEC2-D347-223B-4D34-BC9EC12E62A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48" creationId="{8ED04223-892E-6C8C-6608-8EFF52E71E2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49" creationId="{609325B4-7335-8B63-1723-556CA243380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50" creationId="{010BAC13-F6CD-B495-C51E-817AAB91304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51" creationId="{143937DD-D12F-64BA-A1CF-3EF3E1E347D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60" creationId="{D5BB7431-5A7D-4EE5-767C-BBACDECF0CD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61" creationId="{AAA4063E-698C-FB24-906F-68C976B0D2D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62" creationId="{49A6043F-59C6-8D83-8A87-A12CEA617E7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63" creationId="{698BEB91-8FFF-1959-0D3E-39DEDA0BFBA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64" creationId="{99BFFA6E-6EE5-351D-122A-AB2D13770C3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65" creationId="{DBA061F4-D2BD-0066-4896-9E56BE1D834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66" creationId="{A41C3A75-1702-AA53-AC4E-2127983E005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67" creationId="{50E7F15C-3B64-E3DB-A193-B44B587B62E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68" creationId="{937B7235-B3C4-3168-53AD-C631EE64DC30}"/>
          </ac:cxnSpMkLst>
        </pc:cxnChg>
      </pc:sldChg>
      <pc:sldChg chg="modSp mod">
        <pc:chgData name="英宗 松浦" userId="62df0116299a32bf" providerId="LiveId" clId="{9EB57BC9-3F20-43B7-A9DF-182A02BDC110}" dt="2024-03-21T11:52:32.977" v="6" actId="14100"/>
        <pc:sldMkLst>
          <pc:docMk/>
          <pc:sldMk cId="2232466806" sldId="267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2232466806" sldId="267"/>
            <ac:spMk id="7" creationId="{878B8BC4-C5CE-75FE-528F-0642FB1667C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232466806" sldId="267"/>
            <ac:spMk id="8" creationId="{BD877C1B-9651-2FB5-C5A3-96F6403353C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232466806" sldId="267"/>
            <ac:spMk id="9" creationId="{199A88A7-DD01-18DC-26F7-E2A1CDF5111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232466806" sldId="267"/>
            <ac:spMk id="10" creationId="{D8116577-ED5F-C6E2-7196-F7EFEC6CA8CB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232466806" sldId="267"/>
            <ac:spMk id="11" creationId="{CD9EE975-D5A9-2A03-660C-BC9175CF613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232466806" sldId="267"/>
            <ac:spMk id="23" creationId="{DD63F010-0A0C-9CDC-BE93-5B1CEF67F68E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232466806" sldId="267"/>
            <ac:spMk id="26" creationId="{92006463-B20F-CCA6-DA38-BA19BF74644E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232466806" sldId="267"/>
            <ac:spMk id="27" creationId="{8E5C1EBB-9045-0532-FB83-A41B1CFD446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232466806" sldId="267"/>
            <ac:spMk id="29" creationId="{6E23AE2E-152D-F0E5-99E6-2BBA349E8035}"/>
          </ac:spMkLst>
        </pc:spChg>
        <pc:grpChg chg="mod">
          <ac:chgData name="英宗 松浦" userId="62df0116299a32bf" providerId="LiveId" clId="{9EB57BC9-3F20-43B7-A9DF-182A02BDC110}" dt="2024-03-21T11:52:32.977" v="6" actId="14100"/>
          <ac:grpSpMkLst>
            <pc:docMk/>
            <pc:sldMk cId="2232466806" sldId="267"/>
            <ac:grpSpMk id="2" creationId="{6FE9DE5D-0AA7-403B-226B-9F4463CEF876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232466806" sldId="267"/>
            <ac:grpSpMk id="6" creationId="{0BFFFF8B-BC27-008F-3BAA-8627647AA904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232466806" sldId="267"/>
            <ac:grpSpMk id="18" creationId="{ED17AECD-3129-0453-3B9D-465C9F25FA14}"/>
          </ac:grpSpMkLst>
        </pc:grpChg>
      </pc:sldChg>
      <pc:sldChg chg="modSp mod">
        <pc:chgData name="英宗 松浦" userId="62df0116299a32bf" providerId="LiveId" clId="{9EB57BC9-3F20-43B7-A9DF-182A02BDC110}" dt="2024-03-21T11:56:54.742" v="97" actId="14100"/>
        <pc:sldMkLst>
          <pc:docMk/>
          <pc:sldMk cId="390120302" sldId="288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90120302" sldId="288"/>
            <ac:spMk id="3" creationId="{1D96290B-9572-65DC-E285-6B5B8A1B17B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0120302" sldId="288"/>
            <ac:spMk id="5" creationId="{2B216560-D2B2-C7E1-4D2C-22658031C8D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0120302" sldId="288"/>
            <ac:spMk id="6" creationId="{7C96AC5F-81BB-30EB-0442-58B6B221682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0120302" sldId="288"/>
            <ac:spMk id="9" creationId="{0AE78029-E966-A168-A388-93784DAFFFBB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0120302" sldId="288"/>
            <ac:spMk id="20" creationId="{099B6EFD-9BA6-815A-6ED1-AACAF7E37F64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90120302" sldId="288"/>
            <ac:grpSpMk id="2" creationId="{6673E3EC-FA39-5A15-B064-2E363B35A7C6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90120302" sldId="288"/>
            <ac:grpSpMk id="7" creationId="{4228FEFA-1112-35CC-AA8F-C31E468E17B0}"/>
          </ac:grpSpMkLst>
        </pc:grpChg>
        <pc:grpChg chg="mod">
          <ac:chgData name="英宗 松浦" userId="62df0116299a32bf" providerId="LiveId" clId="{9EB57BC9-3F20-43B7-A9DF-182A02BDC110}" dt="2024-03-21T11:56:54.742" v="97" actId="14100"/>
          <ac:grpSpMkLst>
            <pc:docMk/>
            <pc:sldMk cId="390120302" sldId="288"/>
            <ac:grpSpMk id="8" creationId="{6653DE23-682C-81AC-16A8-15368D93F007}"/>
          </ac:grpSpMkLst>
        </pc:grp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73883460" sldId="5967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73883460" sldId="5967"/>
            <ac:spMk id="9" creationId="{078C2514-3BB2-1DEC-59DF-13B05171CB9B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73883460" sldId="5967"/>
            <ac:spMk id="10" creationId="{3D1A2FBC-AF49-15FE-6454-E3DB6D2FF311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73883460" sldId="5967"/>
            <ac:grpSpMk id="13" creationId="{D36C4C78-BA65-AC4F-E608-C04A212E13DA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73883460" sldId="5967"/>
            <ac:picMk id="2" creationId="{E243084A-E87D-CACC-7C80-544B8916CA7F}"/>
          </ac:picMkLst>
        </pc:pic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73883460" sldId="5967"/>
            <ac:picMk id="3" creationId="{21CBA910-3A8F-7F00-9D53-26CF743A4A9F}"/>
          </ac:picMkLst>
        </pc:pic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73883460" sldId="5967"/>
            <ac:picMk id="5" creationId="{E633B824-31CE-2BD6-BC0E-48543435A39E}"/>
          </ac:picMkLst>
        </pc:pic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73883460" sldId="5967"/>
            <ac:picMk id="7" creationId="{0D615B0B-A0D4-BBD1-8EE3-36CBBA5EC940}"/>
          </ac:picMkLst>
        </pc:pic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73883460" sldId="5967"/>
            <ac:picMk id="8" creationId="{D1DB8266-5577-F8E1-ED03-FB11D0BA6ACD}"/>
          </ac:picMkLst>
        </pc:pic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73883460" sldId="5967"/>
            <ac:picMk id="11" creationId="{2387968B-48A3-739C-2A30-425867975F26}"/>
          </ac:picMkLst>
        </pc:picChg>
      </pc:sldChg>
      <pc:sldChg chg="modSp mod">
        <pc:chgData name="英宗 松浦" userId="62df0116299a32bf" providerId="LiveId" clId="{9EB57BC9-3F20-43B7-A9DF-182A02BDC110}" dt="2024-03-21T11:59:41.749" v="139" actId="14100"/>
        <pc:sldMkLst>
          <pc:docMk/>
          <pc:sldMk cId="3011965297" sldId="5969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011965297" sldId="5969"/>
            <ac:spMk id="2" creationId="{14BAEDE9-F4E8-F601-3F54-229849F3763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11965297" sldId="5969"/>
            <ac:spMk id="3" creationId="{A28904DA-2EB1-F36B-6119-2FD11530988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11965297" sldId="5969"/>
            <ac:spMk id="4" creationId="{EFFC1586-DC27-1A2E-CE83-25A8B2424D5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11965297" sldId="5969"/>
            <ac:spMk id="7" creationId="{D8A23341-CD76-3D0F-D333-11245D530DE5}"/>
          </ac:spMkLst>
        </pc:spChg>
        <pc:grpChg chg="mod">
          <ac:chgData name="英宗 松浦" userId="62df0116299a32bf" providerId="LiveId" clId="{9EB57BC9-3F20-43B7-A9DF-182A02BDC110}" dt="2024-03-21T11:59:41.749" v="139" actId="14100"/>
          <ac:grpSpMkLst>
            <pc:docMk/>
            <pc:sldMk cId="3011965297" sldId="5969"/>
            <ac:grpSpMk id="8" creationId="{2356A80B-BFEA-C357-9C82-6218C8B1E028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3011965297" sldId="5969"/>
            <ac:picMk id="5" creationId="{9DC899F5-9DCD-300B-9833-55A0FC6AABA5}"/>
          </ac:picMkLst>
        </pc:pic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3011965297" sldId="5969"/>
            <ac:picMk id="6" creationId="{0A1822A9-7C3F-FD83-96E0-85EF0DB3F12C}"/>
          </ac:picMkLst>
        </pc:picChg>
      </pc:sldChg>
      <pc:sldChg chg="modSp mod">
        <pc:chgData name="英宗 松浦" userId="62df0116299a32bf" providerId="LiveId" clId="{9EB57BC9-3F20-43B7-A9DF-182A02BDC110}" dt="2024-03-21T11:52:19.958" v="2" actId="14100"/>
        <pc:sldMkLst>
          <pc:docMk/>
          <pc:sldMk cId="4117543509" sldId="5970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4117543509" sldId="5970"/>
            <ac:spMk id="2" creationId="{93239153-6C26-0F3B-014E-A5B5099201B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117543509" sldId="5970"/>
            <ac:spMk id="5" creationId="{E64F52F3-5C70-8741-92F6-05968A655E8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117543509" sldId="5970"/>
            <ac:spMk id="6" creationId="{7D1F9C96-E8F6-CE03-0683-34D3464AE10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117543509" sldId="5970"/>
            <ac:spMk id="7" creationId="{3304E7C9-D91C-B842-2A6B-8F9194D2DF5E}"/>
          </ac:spMkLst>
        </pc:spChg>
        <pc:grpChg chg="mod">
          <ac:chgData name="英宗 松浦" userId="62df0116299a32bf" providerId="LiveId" clId="{9EB57BC9-3F20-43B7-A9DF-182A02BDC110}" dt="2024-03-21T11:52:19.958" v="2" actId="14100"/>
          <ac:grpSpMkLst>
            <pc:docMk/>
            <pc:sldMk cId="4117543509" sldId="5970"/>
            <ac:grpSpMk id="8" creationId="{E80558B3-491E-36A6-3BBC-6B2AED0CAC5E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4117543509" sldId="5970"/>
            <ac:picMk id="3" creationId="{C6872362-DC1F-2AEA-2963-357D403EE064}"/>
          </ac:picMkLst>
        </pc:pic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4117543509" sldId="5970"/>
            <ac:picMk id="4" creationId="{5FBBCAFA-66A6-F772-4C83-7AA38609C5A1}"/>
          </ac:picMkLst>
        </pc:pic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2973178698" sldId="5971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2973178698" sldId="5971"/>
            <ac:spMk id="5" creationId="{265B13ED-D52D-8284-0E44-356285BB732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973178698" sldId="5971"/>
            <ac:spMk id="6" creationId="{675B6FFF-072D-B666-69CF-78D057C1822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973178698" sldId="5971"/>
            <ac:spMk id="7" creationId="{09DF8070-DA8B-AE89-0F26-2FA9E99B4C6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973178698" sldId="5971"/>
            <ac:spMk id="8" creationId="{29904013-3861-AD90-5D32-D6354B734AA0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973178698" sldId="5971"/>
            <ac:grpSpMk id="2" creationId="{EC3BFE30-A98D-FC2D-8B95-E060559A78E3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973178698" sldId="5971"/>
            <ac:grpSpMk id="4" creationId="{15B1E8A9-D546-7F95-43FA-DBECBF4B5632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2973178698" sldId="5971"/>
            <ac:picMk id="3" creationId="{079A078A-0626-0DA6-E146-11BE02163E1B}"/>
          </ac:picMkLst>
        </pc:pic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710673970" sldId="5972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710673970" sldId="5972"/>
            <ac:spMk id="5" creationId="{CD39977A-D348-5729-A6AD-566E4CC1143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710673970" sldId="5972"/>
            <ac:spMk id="6" creationId="{4A89E3FD-A2FA-36AE-7FB8-6F03F3066926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710673970" sldId="5972"/>
            <ac:spMk id="7" creationId="{B18B3267-3C18-7BC5-476F-A17E9B6329D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710673970" sldId="5972"/>
            <ac:spMk id="8" creationId="{A9A51AD9-4396-66EE-1CF5-EBD28402A5F1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710673970" sldId="5972"/>
            <ac:grpSpMk id="2" creationId="{31F1AF2B-1E43-A116-A316-CCD0B812932F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710673970" sldId="5972"/>
            <ac:grpSpMk id="4" creationId="{28EA8D15-B8D0-3882-5BB1-3FCE2C9581CA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710673970" sldId="5972"/>
            <ac:picMk id="3" creationId="{F4A9F349-2189-456D-B795-221EE79183F2}"/>
          </ac:picMkLst>
        </pc:picChg>
      </pc:sldChg>
      <pc:sldChg chg="modSp mod">
        <pc:chgData name="英宗 松浦" userId="62df0116299a32bf" providerId="LiveId" clId="{9EB57BC9-3F20-43B7-A9DF-182A02BDC110}" dt="2024-03-21T11:56:12.447" v="79" actId="14100"/>
        <pc:sldMkLst>
          <pc:docMk/>
          <pc:sldMk cId="3185909301" sldId="5973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185909301" sldId="5973"/>
            <ac:spMk id="4" creationId="{161898C2-D89F-B913-D016-386B9D10E03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85909301" sldId="5973"/>
            <ac:spMk id="5" creationId="{1BF9C906-3959-5ADA-DD91-83F87259E82E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85909301" sldId="5973"/>
            <ac:spMk id="6" creationId="{408E21AC-50CD-9F08-2855-D7A7479FF86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85909301" sldId="5973"/>
            <ac:spMk id="12" creationId="{5640EA03-D43C-2D8F-1C97-FCF2FE804FEC}"/>
          </ac:spMkLst>
        </pc:spChg>
        <pc:grpChg chg="mod">
          <ac:chgData name="英宗 松浦" userId="62df0116299a32bf" providerId="LiveId" clId="{9EB57BC9-3F20-43B7-A9DF-182A02BDC110}" dt="2024-03-21T11:56:12.447" v="79" actId="14100"/>
          <ac:grpSpMkLst>
            <pc:docMk/>
            <pc:sldMk cId="3185909301" sldId="5973"/>
            <ac:grpSpMk id="2" creationId="{09DA2D6D-078A-D29C-FBC9-D6CD3DA29749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85909301" sldId="5973"/>
            <ac:grpSpMk id="3" creationId="{56D06908-B26C-5806-1EE4-E60A7879F5C3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85909301" sldId="5973"/>
            <ac:grpSpMk id="7" creationId="{23AF8F40-0606-6715-4E5B-636763CDC74C}"/>
          </ac:grpSpMkLst>
        </pc:grp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85909301" sldId="5973"/>
            <ac:cxnSpMk id="8" creationId="{CDB7B25D-D9D0-DB06-1599-E2BE37EDF65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85909301" sldId="5973"/>
            <ac:cxnSpMk id="9" creationId="{29C90176-FBAB-692A-7DB6-22201E93336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85909301" sldId="5973"/>
            <ac:cxnSpMk id="10" creationId="{580DC420-164E-5F5F-EB2D-F315FE95CFB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85909301" sldId="5973"/>
            <ac:cxnSpMk id="11" creationId="{D71EE46C-6E42-0F38-C890-B6B459871F66}"/>
          </ac:cxnSpMkLst>
        </pc:cxnChg>
      </pc:sldChg>
      <pc:sldChg chg="modSp mod">
        <pc:chgData name="英宗 松浦" userId="62df0116299a32bf" providerId="LiveId" clId="{9EB57BC9-3F20-43B7-A9DF-182A02BDC110}" dt="2024-03-21T11:55:23.324" v="69" actId="14100"/>
        <pc:sldMkLst>
          <pc:docMk/>
          <pc:sldMk cId="614763607" sldId="5974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614763607" sldId="5974"/>
            <ac:spMk id="3" creationId="{D425B127-E7DD-910A-A2C6-F4D4BEAA4F7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614763607" sldId="5974"/>
            <ac:spMk id="5" creationId="{1179F5B9-8A76-039C-A620-4673D0F21C5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614763607" sldId="5974"/>
            <ac:spMk id="12" creationId="{F6D3C3FE-824D-C526-B0D5-B571B4F18EF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614763607" sldId="5974"/>
            <ac:spMk id="13" creationId="{FF1EDEB5-FEA7-59B1-F4F2-020D50C1AB17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614763607" sldId="5974"/>
            <ac:spMk id="14" creationId="{1B73E167-0526-41C4-A3B4-545E5AC02E71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614763607" sldId="5974"/>
            <ac:grpSpMk id="2" creationId="{13588764-7B75-E275-7343-37B8FA988D4C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614763607" sldId="5974"/>
            <ac:grpSpMk id="4" creationId="{A81C0A43-623D-CDD6-42D2-E7E9DF500B88}"/>
          </ac:grpSpMkLst>
        </pc:grpChg>
        <pc:grpChg chg="mod">
          <ac:chgData name="英宗 松浦" userId="62df0116299a32bf" providerId="LiveId" clId="{9EB57BC9-3F20-43B7-A9DF-182A02BDC110}" dt="2024-03-21T11:55:23.324" v="69" actId="14100"/>
          <ac:grpSpMkLst>
            <pc:docMk/>
            <pc:sldMk cId="614763607" sldId="5974"/>
            <ac:grpSpMk id="15" creationId="{C20EFC05-0200-6D4F-CAAE-62EA8C1095E2}"/>
          </ac:grpSpMkLst>
        </pc:grp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14763607" sldId="5974"/>
            <ac:cxnSpMk id="8" creationId="{B88739D5-DFBE-FFEE-A33A-43FD72B0BF4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14763607" sldId="5974"/>
            <ac:cxnSpMk id="9" creationId="{F8672A28-9E97-CD96-D3EC-ED3BC8AF3E8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14763607" sldId="5974"/>
            <ac:cxnSpMk id="10" creationId="{295599AB-9706-CAA9-49A8-FC6A84B80F3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14763607" sldId="5974"/>
            <ac:cxnSpMk id="11" creationId="{9F1A30A9-C8ED-6CE1-B2A5-36AA03AD6027}"/>
          </ac:cxnSpMkLst>
        </pc:cxnChg>
      </pc:sldChg>
      <pc:sldChg chg="modSp mod">
        <pc:chgData name="英宗 松浦" userId="62df0116299a32bf" providerId="LiveId" clId="{9EB57BC9-3F20-43B7-A9DF-182A02BDC110}" dt="2024-03-21T12:01:15.450" v="169" actId="14100"/>
        <pc:sldMkLst>
          <pc:docMk/>
          <pc:sldMk cId="705369410" sldId="5975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705369410" sldId="5975"/>
            <ac:spMk id="7" creationId="{1544D088-1A5E-0698-F852-66BF02596926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705369410" sldId="5975"/>
            <ac:spMk id="12" creationId="{29D07472-2308-5B77-AD55-6715BC0ED56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705369410" sldId="5975"/>
            <ac:spMk id="42" creationId="{52B5E8F6-9755-3AC3-39E0-56E8EC00826B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705369410" sldId="5975"/>
            <ac:spMk id="104" creationId="{CD9023F5-2AF6-243A-6086-3BDC98714FF3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705369410" sldId="5975"/>
            <ac:grpSpMk id="4" creationId="{4BA17385-5121-FB10-8F52-FEE410FB6564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705369410" sldId="5975"/>
            <ac:grpSpMk id="44" creationId="{790A53D2-3A80-7124-9AC2-97D8E618970B}"/>
          </ac:grpSpMkLst>
        </pc:grpChg>
        <pc:grpChg chg="mod">
          <ac:chgData name="英宗 松浦" userId="62df0116299a32bf" providerId="LiveId" clId="{9EB57BC9-3F20-43B7-A9DF-182A02BDC110}" dt="2024-03-21T12:01:15.450" v="169" actId="14100"/>
          <ac:grpSpMkLst>
            <pc:docMk/>
            <pc:sldMk cId="705369410" sldId="5975"/>
            <ac:grpSpMk id="45" creationId="{8216FA8C-8D54-F8EE-5037-3065DFA6B917}"/>
          </ac:grpSpMkLst>
        </pc:grp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2" creationId="{073EE66B-FC9A-7A52-B1E1-0D5C779A493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6" creationId="{D4C88AC5-5950-BD37-009D-4F329E81D08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8" creationId="{7C84C900-299D-5EA5-0417-110C2669E7D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9" creationId="{019C6FCB-58D3-1D3E-E523-FA88F90613D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10" creationId="{4E1C6DAC-2AAD-BE98-4B49-1D123A78DE2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11" creationId="{03634B58-2733-D1D5-634B-3805E6859B2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13" creationId="{998155DD-3DFA-DD9C-2498-71296519AEE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14" creationId="{50AF2E57-94C8-CDBE-EB2F-0B4D15A5039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15" creationId="{F6A45919-5D6C-90C0-4147-2FAA0D0F7AA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16" creationId="{644569F2-BF5C-F2D4-B46F-12DB85071D2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17" creationId="{A90D74FE-A316-0A1E-9F03-64AE15FF340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18" creationId="{41802065-D601-6A14-7EF6-37C850F081D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19" creationId="{D15AC4F3-D6A8-53CB-A6A4-E8FBAAEF2B0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20" creationId="{BE7C727A-0FEA-11AC-A288-0CE65ABE280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22" creationId="{A2FF615D-153D-3FB7-96F0-BC1F2C2ADB3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23" creationId="{D8C84298-5021-D0C5-0895-A7A2714F236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24" creationId="{08EE4D7F-68C2-2155-97C4-5AB3C8A7540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26" creationId="{74DC1C68-09AB-115B-C1AA-3E98E94FEC3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27" creationId="{3E81DAF9-4D87-2D1B-D68F-67CD6CA60B3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28" creationId="{0D5D9B0C-0095-6DC8-C91D-0E32731E122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29" creationId="{9CF77916-B4F3-F4B4-095F-169F0DF7313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30" creationId="{0A1A666A-51EF-60D0-808D-C18380C64BE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31" creationId="{FBBBEAD9-DD32-81A6-9080-F425ADB309B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32" creationId="{19BD4448-4C33-7D22-3C6C-DC0BAC0754D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33" creationId="{F65C31FB-22BE-7DDD-3115-67F49D6A9C5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34" creationId="{24DD2D81-CDA9-31E5-69CB-A816D7D5517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35" creationId="{1A36CC25-50C2-584A-A679-71043680BDF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36" creationId="{C1E4B5C9-E496-CFDD-C2B6-893579C3B8B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37" creationId="{30C1C222-94E5-FBDC-7108-82C61A6C5FA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38" creationId="{B60A094E-70C6-0535-241C-AC05FDB1253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39" creationId="{AE4F78D5-8414-23E3-FDD7-1A24E5CC3A9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40" creationId="{A606A11C-57C0-FA15-F8E2-C738E8B9B38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41" creationId="{7D936947-B334-AAD0-D253-2114E07C7015}"/>
          </ac:cxnSpMkLst>
        </pc:cxnChg>
      </pc:sldChg>
      <pc:sldChg chg="modSp mod">
        <pc:chgData name="英宗 松浦" userId="62df0116299a32bf" providerId="LiveId" clId="{9EB57BC9-3F20-43B7-A9DF-182A02BDC110}" dt="2024-03-21T12:01:29.695" v="174" actId="14100"/>
        <pc:sldMkLst>
          <pc:docMk/>
          <pc:sldMk cId="3885264302" sldId="5976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885264302" sldId="5976"/>
            <ac:spMk id="5" creationId="{9115DBE3-65DE-EC6E-9494-9F0157B7780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885264302" sldId="5976"/>
            <ac:spMk id="7" creationId="{B1BB731B-2634-0A8D-5FC8-7CDA367182D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885264302" sldId="5976"/>
            <ac:spMk id="12" creationId="{4BD7023F-ABE6-7E34-268B-8E9A66C1F0D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885264302" sldId="5976"/>
            <ac:spMk id="21" creationId="{23B64272-F054-F364-2BC2-483CB293382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885264302" sldId="5976"/>
            <ac:spMk id="134" creationId="{C54F0BC7-F5B0-CF44-3FBF-3E8759E767D1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885264302" sldId="5976"/>
            <ac:grpSpMk id="4" creationId="{F1A6CF3A-2AEF-2D7E-6864-7DFACD3D66AE}"/>
          </ac:grpSpMkLst>
        </pc:grpChg>
        <pc:grpChg chg="mod">
          <ac:chgData name="英宗 松浦" userId="62df0116299a32bf" providerId="LiveId" clId="{9EB57BC9-3F20-43B7-A9DF-182A02BDC110}" dt="2024-03-21T12:01:29.695" v="174" actId="14100"/>
          <ac:grpSpMkLst>
            <pc:docMk/>
            <pc:sldMk cId="3885264302" sldId="5976"/>
            <ac:grpSpMk id="44" creationId="{1E208B45-DE24-35F5-266D-B5EFFE1ACCCC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885264302" sldId="5976"/>
            <ac:grpSpMk id="136" creationId="{4C2AC462-B2A0-53A7-2037-840F91424987}"/>
          </ac:grpSpMkLst>
        </pc:grp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2" creationId="{683044DB-E7E5-7980-7A36-5BF74845C0C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6" creationId="{7B8F557B-E02B-5728-C6AC-034AB7F3352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8" creationId="{E1517894-04EC-5BF8-1EED-F4351D393A2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9" creationId="{F3B2BF4D-689B-5BB1-ED02-9E424B4EA3D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10" creationId="{C48FF1DB-DF6C-6822-D99F-245AE4749DD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11" creationId="{30D9CBD1-D531-6C7F-01BF-F8C4A814CE7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13" creationId="{001C932A-4DAD-821C-D88A-0B622F85210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14" creationId="{6FCF867F-1C04-8E74-A8F2-FD86198FB70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15" creationId="{BBB8531F-F3F9-E0D3-DA00-C4E5772B215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16" creationId="{1BC9430F-5853-A246-94A6-EA34F6EDB76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17" creationId="{C0C8303D-2A44-40EE-3E23-3F2104A3A51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18" creationId="{BA826B4E-ECC5-70E5-FE9B-C6DB21D1638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19" creationId="{A400D624-117A-0724-A6DD-2A01226A36E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20" creationId="{B8732085-A2E1-9409-00E8-C570D36CCE7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22" creationId="{9D02CD7D-AF46-AB0C-A979-A4043209EB2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23" creationId="{635F6165-2606-AED1-0E0C-2FD8CDBACEF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24" creationId="{58329C06-BA91-27BC-5B4B-F6EC6BA019B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25" creationId="{D09D3BFE-384C-42AB-0FAC-8918CE359AF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26" creationId="{13D1411F-9BEC-A6ED-CF18-BE02411F1FD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27" creationId="{79049088-3325-4848-C431-6D6F09949E7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28" creationId="{ACFDBEA9-6FA0-CF12-A258-BAD20696A194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29" creationId="{6C2630E4-11B6-AA34-6E59-7AAA56C8602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30" creationId="{7F262A32-E447-A236-37EA-4495CAC55F9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31" creationId="{5C316316-AEC2-7995-D57A-93C1BA65F48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32" creationId="{C57C528E-0900-E6E0-34B9-D58D264F090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33" creationId="{378C4FD9-83D7-0F40-410E-0D24834C69C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34" creationId="{BABD2716-6A2E-55E3-6857-55435AC2640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35" creationId="{78CB30A6-8B39-41BE-62E6-172F68DC935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36" creationId="{2EB184C9-B70E-1D22-49B8-AAB34E0FCBA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37" creationId="{D8BA6131-A159-C4E8-32C2-801942C690E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38" creationId="{26ABE752-5DBD-844D-4680-AE004FCEFC1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39" creationId="{183252B8-588D-A52A-5610-23678D01A33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40" creationId="{81A30092-D72E-8175-9AC8-52CF37D2E6D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41" creationId="{BDD701B1-DE8F-62AF-25CD-D6A4485266CA}"/>
          </ac:cxnSpMkLst>
        </pc:cxnChg>
      </pc:sldChg>
      <pc:sldChg chg="modSp mod">
        <pc:chgData name="英宗 松浦" userId="62df0116299a32bf" providerId="LiveId" clId="{9EB57BC9-3F20-43B7-A9DF-182A02BDC110}" dt="2024-03-21T11:58:45.548" v="127" actId="12789"/>
        <pc:sldMkLst>
          <pc:docMk/>
          <pc:sldMk cId="3319230764" sldId="5977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319230764" sldId="5977"/>
            <ac:spMk id="4" creationId="{4E6977F6-5C4B-82ED-B5DC-4746335FBC2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319230764" sldId="5977"/>
            <ac:spMk id="5" creationId="{6FB24ABC-AEC8-BF62-A704-1FBC398A6AA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319230764" sldId="5977"/>
            <ac:spMk id="7" creationId="{6587E7EC-1C0F-F64B-542B-C79AF985E2C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319230764" sldId="5977"/>
            <ac:spMk id="8" creationId="{9A59265D-E1C6-1D5D-2269-2E1EF2798D4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319230764" sldId="5977"/>
            <ac:spMk id="9" creationId="{D0EB35A2-1387-3C59-B5B2-C0303CB8380B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319230764" sldId="5977"/>
            <ac:spMk id="11" creationId="{F9652038-D82E-6C91-5961-5F8793C1578A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319230764" sldId="5977"/>
            <ac:grpSpMk id="6" creationId="{3A2D6D06-40C9-1EB1-A1F2-D388ED62649E}"/>
          </ac:grpSpMkLst>
        </pc:grpChg>
        <pc:grpChg chg="mod">
          <ac:chgData name="英宗 松浦" userId="62df0116299a32bf" providerId="LiveId" clId="{9EB57BC9-3F20-43B7-A9DF-182A02BDC110}" dt="2024-03-21T11:58:45.548" v="127" actId="12789"/>
          <ac:grpSpMkLst>
            <pc:docMk/>
            <pc:sldMk cId="3319230764" sldId="5977"/>
            <ac:grpSpMk id="10" creationId="{88C990F7-061A-1198-747B-6FEE53AAB1B6}"/>
          </ac:grpSpMkLst>
        </pc:grpChg>
      </pc:sldChg>
      <pc:sldChg chg="modSp mod">
        <pc:chgData name="英宗 松浦" userId="62df0116299a32bf" providerId="LiveId" clId="{9EB57BC9-3F20-43B7-A9DF-182A02BDC110}" dt="2024-03-21T11:59:32.946" v="136" actId="14100"/>
        <pc:sldMkLst>
          <pc:docMk/>
          <pc:sldMk cId="1723107249" sldId="5978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1723107249" sldId="5978"/>
            <ac:spMk id="2" creationId="{D550B978-2F70-4ABC-759C-01B1BDE4B74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723107249" sldId="5978"/>
            <ac:spMk id="5" creationId="{BD4D205B-A32F-7DC7-7450-9238C5B269D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723107249" sldId="5978"/>
            <ac:spMk id="6" creationId="{353A6191-4F24-8EE9-B379-74D67719AC5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723107249" sldId="5978"/>
            <ac:spMk id="11" creationId="{A70552D8-04C4-0479-36EE-6DED2D291A1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723107249" sldId="5978"/>
            <ac:spMk id="19" creationId="{26FD892B-8E5C-144B-B61D-3E99D50F98EB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723107249" sldId="5978"/>
            <ac:spMk id="20" creationId="{B5F13C7A-EC2E-DC86-9C5D-EF6D25E1701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723107249" sldId="5978"/>
            <ac:spMk id="23" creationId="{9BD8D8DD-C715-1FDD-28A7-9E8D2A6B56C2}"/>
          </ac:spMkLst>
        </pc:spChg>
        <pc:grpChg chg="mod">
          <ac:chgData name="英宗 松浦" userId="62df0116299a32bf" providerId="LiveId" clId="{9EB57BC9-3F20-43B7-A9DF-182A02BDC110}" dt="2024-03-21T11:59:32.946" v="136" actId="14100"/>
          <ac:grpSpMkLst>
            <pc:docMk/>
            <pc:sldMk cId="1723107249" sldId="5978"/>
            <ac:grpSpMk id="7" creationId="{34E0DEC5-3911-E3DE-6821-FD07F66ABEE2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23107249" sldId="5978"/>
            <ac:grpSpMk id="10" creationId="{FD8659F8-A73C-129D-E7A2-FDA46336F0F6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23107249" sldId="5978"/>
            <ac:grpSpMk id="16" creationId="{5E738D92-6978-AFB5-B91A-B38AED8A856C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23107249" sldId="5978"/>
            <ac:grpSpMk id="22" creationId="{5A1A1F0F-3103-694A-BF7B-88433A22E0D2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23107249" sldId="5978"/>
            <ac:grpSpMk id="24" creationId="{83317A54-8D14-5A14-A758-2A68CBB47733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23107249" sldId="5978"/>
            <ac:grpSpMk id="25" creationId="{0958E6FF-974E-78B4-5F35-D84F5B66A9B6}"/>
          </ac:grpSpMkLst>
        </pc:grp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23107249" sldId="5978"/>
            <ac:cxnSpMk id="4" creationId="{E43D23C5-71F6-8AF0-AA13-B5922F8660E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23107249" sldId="5978"/>
            <ac:cxnSpMk id="9" creationId="{682D5005-28A1-69BC-D28C-02E69629783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23107249" sldId="5978"/>
            <ac:cxnSpMk id="17" creationId="{8126FC40-2CAE-6096-D330-1353EEEE73B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23107249" sldId="5978"/>
            <ac:cxnSpMk id="18" creationId="{39E410A4-FFAD-E175-8068-834A8A0F598A}"/>
          </ac:cxnSpMkLst>
        </pc:cxnChg>
      </pc:sldChg>
      <pc:sldChg chg="modSp mod">
        <pc:chgData name="英宗 松浦" userId="62df0116299a32bf" providerId="LiveId" clId="{9EB57BC9-3F20-43B7-A9DF-182A02BDC110}" dt="2024-03-21T11:56:35.552" v="85" actId="14100"/>
        <pc:sldMkLst>
          <pc:docMk/>
          <pc:sldMk cId="179235333" sldId="5979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179235333" sldId="5979"/>
            <ac:spMk id="2" creationId="{C0185677-5BFE-6F5A-7C50-E29F3DAFB29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79235333" sldId="5979"/>
            <ac:spMk id="5" creationId="{1BFFFB74-A406-BA05-E648-17261ACF225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79235333" sldId="5979"/>
            <ac:spMk id="6" creationId="{2733C40E-F493-AD6F-EEED-B48079C3059E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79235333" sldId="5979"/>
            <ac:spMk id="7" creationId="{CD4569F1-6B55-D094-2DC9-B0522155565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79235333" sldId="5979"/>
            <ac:spMk id="26" creationId="{C16D7D6C-F136-234D-05B3-A633723F370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79235333" sldId="5979"/>
            <ac:spMk id="34" creationId="{C529D2B5-EC36-DB93-943F-F27D436B265B}"/>
          </ac:spMkLst>
        </pc:spChg>
        <pc:spChg chg="mod">
          <ac:chgData name="英宗 松浦" userId="62df0116299a32bf" providerId="LiveId" clId="{9EB57BC9-3F20-43B7-A9DF-182A02BDC110}" dt="2024-03-21T11:56:35.552" v="85" actId="14100"/>
          <ac:spMkLst>
            <pc:docMk/>
            <pc:sldMk cId="179235333" sldId="5979"/>
            <ac:spMk id="79" creationId="{607395BC-567D-CF11-DCCB-6F7C4FD38BD5}"/>
          </ac:spMkLst>
        </pc:spChg>
        <pc:spChg chg="mod">
          <ac:chgData name="英宗 松浦" userId="62df0116299a32bf" providerId="LiveId" clId="{9EB57BC9-3F20-43B7-A9DF-182A02BDC110}" dt="2024-03-21T11:56:35.552" v="85" actId="14100"/>
          <ac:spMkLst>
            <pc:docMk/>
            <pc:sldMk cId="179235333" sldId="5979"/>
            <ac:spMk id="80" creationId="{351C22F9-F26A-4B72-CA09-62704F6B997C}"/>
          </ac:spMkLst>
        </pc:spChg>
        <pc:spChg chg="mod">
          <ac:chgData name="英宗 松浦" userId="62df0116299a32bf" providerId="LiveId" clId="{9EB57BC9-3F20-43B7-A9DF-182A02BDC110}" dt="2024-03-21T11:56:35.552" v="85" actId="14100"/>
          <ac:spMkLst>
            <pc:docMk/>
            <pc:sldMk cId="179235333" sldId="5979"/>
            <ac:spMk id="81" creationId="{79BEF05B-B5BC-9122-016F-8987BE9DB52A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9235333" sldId="5979"/>
            <ac:grpSpMk id="4" creationId="{C04CE6DE-19F1-656C-57D1-18258080B312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9235333" sldId="5979"/>
            <ac:grpSpMk id="8" creationId="{A65BF38E-10FF-DE42-151B-29D92ACC9F6D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9235333" sldId="5979"/>
            <ac:grpSpMk id="9" creationId="{35D8D125-6DA9-1760-2052-6CAFFAE722E5}"/>
          </ac:grpSpMkLst>
        </pc:grpChg>
        <pc:grpChg chg="mod">
          <ac:chgData name="英宗 松浦" userId="62df0116299a32bf" providerId="LiveId" clId="{9EB57BC9-3F20-43B7-A9DF-182A02BDC110}" dt="2024-03-21T11:56:27.619" v="81" actId="14100"/>
          <ac:grpSpMkLst>
            <pc:docMk/>
            <pc:sldMk cId="179235333" sldId="5979"/>
            <ac:grpSpMk id="11" creationId="{1D4589A6-D20F-265C-64F4-32F23682EFB7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9235333" sldId="5979"/>
            <ac:grpSpMk id="25" creationId="{6BF2FC32-9E72-756B-820B-CC98944FA0C0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9235333" sldId="5979"/>
            <ac:grpSpMk id="27" creationId="{A413BCF9-3A2D-9B75-6B83-3BBE3601AE5C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9235333" sldId="5979"/>
            <ac:grpSpMk id="28" creationId="{3C98E092-94EB-25B6-4975-00A94882CC19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9235333" sldId="5979"/>
            <ac:grpSpMk id="33" creationId="{2A2168A1-539C-E0CA-148F-4D244CF8EC6C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9235333" sldId="5979"/>
            <ac:grpSpMk id="35" creationId="{8D2B45AC-6294-27DA-9F60-6DC765C27DBB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9235333" sldId="5979"/>
            <ac:grpSpMk id="36" creationId="{94264EAB-91CA-982E-795E-61BD3527A024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9235333" sldId="5979"/>
            <ac:grpSpMk id="83" creationId="{D551DA7A-48FF-B54C-1D15-046E24B25806}"/>
          </ac:grpSpMkLst>
        </pc:grp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9235333" sldId="5979"/>
            <ac:cxnSpMk id="10" creationId="{5DB39586-3DF3-68BF-DF0F-AE74E60A15D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9235333" sldId="5979"/>
            <ac:cxnSpMk id="13" creationId="{6A7FA7F2-9785-AF37-0DB7-C571B9E82B6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9235333" sldId="5979"/>
            <ac:cxnSpMk id="14" creationId="{313E601C-0E1D-7E4B-8896-89ACE9E4AC8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9235333" sldId="5979"/>
            <ac:cxnSpMk id="15" creationId="{C208CFAD-26C5-3E32-B06E-7675E917371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9235333" sldId="5979"/>
            <ac:cxnSpMk id="29" creationId="{824A7286-852E-0E84-B02E-C090A489277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9235333" sldId="5979"/>
            <ac:cxnSpMk id="30" creationId="{4F54E7BE-89AD-82ED-E3C3-5D9FF8A71D2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9235333" sldId="5979"/>
            <ac:cxnSpMk id="31" creationId="{267D3FDB-A1D7-661A-CE60-E51EF12E617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9235333" sldId="5979"/>
            <ac:cxnSpMk id="32" creationId="{874BE65F-0AA9-B84F-3213-FAF8AE019CE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9235333" sldId="5979"/>
            <ac:cxnSpMk id="37" creationId="{4C58F8E9-4BF5-449F-B735-EB846667068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9235333" sldId="5979"/>
            <ac:cxnSpMk id="38" creationId="{830849F4-9A95-5BC1-3924-A728585B3F7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9235333" sldId="5979"/>
            <ac:cxnSpMk id="39" creationId="{917343FB-71B1-584E-0954-4D4DA9718F0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9235333" sldId="5979"/>
            <ac:cxnSpMk id="40" creationId="{5B1EFA70-ACEF-03D1-1D4D-10766F895BA3}"/>
          </ac:cxnSpMkLst>
        </pc:cxn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464025248" sldId="5980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464025248" sldId="5980"/>
            <ac:spMk id="4" creationId="{F442C82D-1A33-12DB-8892-2113D18786A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64025248" sldId="5980"/>
            <ac:spMk id="5" creationId="{486C9571-0DF4-5924-5097-C2578A0822D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64025248" sldId="5980"/>
            <ac:spMk id="6" creationId="{6CBAC32F-5CB1-B05B-1303-576875AA74D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64025248" sldId="5980"/>
            <ac:spMk id="7" creationId="{FD0A05C7-D5C9-F1A9-662F-8A62995EB5D3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64025248" sldId="5980"/>
            <ac:grpSpMk id="2" creationId="{036F6157-5387-56DD-9123-F09CD9679FB5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464025248" sldId="5980"/>
            <ac:picMk id="3" creationId="{463442DA-A326-AAB1-11B2-F88B8E3D27AB}"/>
          </ac:picMkLst>
        </pc:picChg>
      </pc:sldChg>
      <pc:sldChg chg="modSp mod">
        <pc:chgData name="英宗 松浦" userId="62df0116299a32bf" providerId="LiveId" clId="{9EB57BC9-3F20-43B7-A9DF-182A02BDC110}" dt="2024-03-21T11:53:17.197" v="36" actId="1038"/>
        <pc:sldMkLst>
          <pc:docMk/>
          <pc:sldMk cId="4244831351" sldId="5981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4244831351" sldId="5981"/>
            <ac:spMk id="3" creationId="{206A0F7A-6ED8-0371-8B3F-42B2751D4760}"/>
          </ac:spMkLst>
        </pc:spChg>
        <pc:spChg chg="mod">
          <ac:chgData name="英宗 松浦" userId="62df0116299a32bf" providerId="LiveId" clId="{9EB57BC9-3F20-43B7-A9DF-182A02BDC110}" dt="2024-03-21T11:53:17.197" v="36" actId="1038"/>
          <ac:spMkLst>
            <pc:docMk/>
            <pc:sldMk cId="4244831351" sldId="5981"/>
            <ac:spMk id="4" creationId="{37069C59-AF2E-9107-E975-2B64F52FA37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244831351" sldId="5981"/>
            <ac:spMk id="6" creationId="{4AE2A23F-7304-8664-46E1-77F06AEDD65B}"/>
          </ac:spMkLst>
        </pc:spChg>
        <pc:spChg chg="mod">
          <ac:chgData name="英宗 松浦" userId="62df0116299a32bf" providerId="LiveId" clId="{9EB57BC9-3F20-43B7-A9DF-182A02BDC110}" dt="2024-03-21T11:53:17.197" v="36" actId="1038"/>
          <ac:spMkLst>
            <pc:docMk/>
            <pc:sldMk cId="4244831351" sldId="5981"/>
            <ac:spMk id="8" creationId="{01385A20-34ED-0185-B203-E742E66B611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244831351" sldId="5981"/>
            <ac:spMk id="23" creationId="{E450BC98-8701-AAA4-98A6-DF102CB33FC7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244831351" sldId="5981"/>
            <ac:spMk id="39" creationId="{2A49C414-F203-325C-CA34-CE30EFB2FDF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244831351" sldId="5981"/>
            <ac:spMk id="44" creationId="{D2A0078B-1B8B-77FF-988A-90A1ACA32B76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244831351" sldId="5981"/>
            <ac:spMk id="45" creationId="{EFAA758E-B308-7A91-369F-79EC73FC3F8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244831351" sldId="5981"/>
            <ac:spMk id="49" creationId="{D2B04527-035F-4289-E125-E410DFD0CF3C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244831351" sldId="5981"/>
            <ac:grpSpMk id="5" creationId="{D0319A2D-BE4F-EF62-4DA9-C6F3E99CDC3D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244831351" sldId="5981"/>
            <ac:grpSpMk id="46" creationId="{C02A781D-307D-3CE5-65FF-6DE19A5EA702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244831351" sldId="5981"/>
            <ac:grpSpMk id="47" creationId="{41E81845-8C6A-8A4D-5435-F6D525AE1BDB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244831351" sldId="5981"/>
            <ac:grpSpMk id="62" creationId="{DF8FBA43-3694-82C0-8B28-5378B9114288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244831351" sldId="5981"/>
            <ac:grpSpMk id="63" creationId="{6D5F852E-AE2F-1D10-B085-08DFCCB45A7D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244831351" sldId="5981"/>
            <ac:grpSpMk id="64" creationId="{CDFD73EA-8B4C-439D-2F9D-0DEFEA807594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244831351" sldId="5981"/>
            <ac:grpSpMk id="65" creationId="{D8C16B00-4865-4D81-8BDB-EE7B0CA85A25}"/>
          </ac:grpSpMkLst>
        </pc:grpChg>
        <pc:grpChg chg="mod">
          <ac:chgData name="英宗 松浦" userId="62df0116299a32bf" providerId="LiveId" clId="{9EB57BC9-3F20-43B7-A9DF-182A02BDC110}" dt="2024-03-21T11:53:09.673" v="27" actId="14100"/>
          <ac:grpSpMkLst>
            <pc:docMk/>
            <pc:sldMk cId="4244831351" sldId="5981"/>
            <ac:grpSpMk id="66" creationId="{21E80640-232D-6E94-27F1-7E6D5252C22D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4244831351" sldId="5981"/>
            <ac:picMk id="61" creationId="{E0E0504F-03A7-98B5-D9D0-44E2BF884EAA}"/>
          </ac:picMkLst>
        </pc:picChg>
      </pc:sldChg>
      <pc:sldChg chg="modSp mod">
        <pc:chgData name="英宗 松浦" userId="62df0116299a32bf" providerId="LiveId" clId="{9EB57BC9-3F20-43B7-A9DF-182A02BDC110}" dt="2024-03-21T11:57:58.202" v="124" actId="14100"/>
        <pc:sldMkLst>
          <pc:docMk/>
          <pc:sldMk cId="2643321744" sldId="5982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2643321744" sldId="5982"/>
            <ac:spMk id="7" creationId="{878B8BC4-C5CE-75FE-528F-0642FB1667C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43321744" sldId="5982"/>
            <ac:spMk id="8" creationId="{BD877C1B-9651-2FB5-C5A3-96F6403353C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43321744" sldId="5982"/>
            <ac:spMk id="9" creationId="{199A88A7-DD01-18DC-26F7-E2A1CDF5111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43321744" sldId="5982"/>
            <ac:spMk id="10" creationId="{D8116577-ED5F-C6E2-7196-F7EFEC6CA8CB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43321744" sldId="5982"/>
            <ac:spMk id="11" creationId="{CD9EE975-D5A9-2A03-660C-BC9175CF613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43321744" sldId="5982"/>
            <ac:spMk id="23" creationId="{DD63F010-0A0C-9CDC-BE93-5B1CEF67F68E}"/>
          </ac:spMkLst>
        </pc:spChg>
        <pc:spChg chg="mod">
          <ac:chgData name="英宗 松浦" userId="62df0116299a32bf" providerId="LiveId" clId="{9EB57BC9-3F20-43B7-A9DF-182A02BDC110}" dt="2024-03-21T11:57:52.116" v="122" actId="208"/>
          <ac:spMkLst>
            <pc:docMk/>
            <pc:sldMk cId="2643321744" sldId="5982"/>
            <ac:spMk id="26" creationId="{92006463-B20F-CCA6-DA38-BA19BF74644E}"/>
          </ac:spMkLst>
        </pc:spChg>
        <pc:spChg chg="mod">
          <ac:chgData name="英宗 松浦" userId="62df0116299a32bf" providerId="LiveId" clId="{9EB57BC9-3F20-43B7-A9DF-182A02BDC110}" dt="2024-03-21T11:57:52.116" v="122" actId="208"/>
          <ac:spMkLst>
            <pc:docMk/>
            <pc:sldMk cId="2643321744" sldId="5982"/>
            <ac:spMk id="27" creationId="{8E5C1EBB-9045-0532-FB83-A41B1CFD446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43321744" sldId="5982"/>
            <ac:spMk id="29" creationId="{6E23AE2E-152D-F0E5-99E6-2BBA349E8035}"/>
          </ac:spMkLst>
        </pc:spChg>
        <pc:grpChg chg="mod">
          <ac:chgData name="英宗 松浦" userId="62df0116299a32bf" providerId="LiveId" clId="{9EB57BC9-3F20-43B7-A9DF-182A02BDC110}" dt="2024-03-21T11:57:58.202" v="124" actId="14100"/>
          <ac:grpSpMkLst>
            <pc:docMk/>
            <pc:sldMk cId="2643321744" sldId="5982"/>
            <ac:grpSpMk id="2" creationId="{79CA6EEB-13F1-87DC-08A9-C5DA969B8FF6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643321744" sldId="5982"/>
            <ac:grpSpMk id="6" creationId="{0BFFFF8B-BC27-008F-3BAA-8627647AA904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643321744" sldId="5982"/>
            <ac:grpSpMk id="18" creationId="{ED17AECD-3129-0453-3B9D-465C9F25FA14}"/>
          </ac:grpSpMkLst>
        </pc:grpChg>
      </pc:sldChg>
      <pc:sldChg chg="modSp mod">
        <pc:chgData name="英宗 松浦" userId="62df0116299a32bf" providerId="LiveId" clId="{9EB57BC9-3F20-43B7-A9DF-182A02BDC110}" dt="2024-03-21T11:57:38.110" v="119" actId="14100"/>
        <pc:sldMkLst>
          <pc:docMk/>
          <pc:sldMk cId="647398788" sldId="5983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647398788" sldId="5983"/>
            <ac:spMk id="2" creationId="{310407C8-E24C-E014-1109-DA7A72ECDF7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647398788" sldId="5983"/>
            <ac:spMk id="40" creationId="{2F3FB804-618F-D468-2553-B3E8D10E20B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647398788" sldId="5983"/>
            <ac:spMk id="54" creationId="{77C80E81-8655-2029-8BEB-B74AD04D921E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647398788" sldId="5983"/>
            <ac:spMk id="55" creationId="{717E44BE-D71E-1F6C-8345-12019A79C26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647398788" sldId="5983"/>
            <ac:spMk id="56" creationId="{46A3EE18-B044-C977-2692-B319F002164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647398788" sldId="5983"/>
            <ac:spMk id="75" creationId="{C52487AC-C05D-5E60-1DE1-094D60ACA6B9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647398788" sldId="5983"/>
            <ac:grpSpMk id="3" creationId="{D39677D8-DEC9-7515-C2C8-3CE6E68DE0E6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647398788" sldId="5983"/>
            <ac:grpSpMk id="4" creationId="{73BBE732-AEDC-242F-65B6-0C739D792462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647398788" sldId="5983"/>
            <ac:grpSpMk id="39" creationId="{020E21B0-C309-A166-09AE-0B256B184A2C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647398788" sldId="5983"/>
            <ac:grpSpMk id="41" creationId="{E8829C9E-595A-564B-2752-79A96468F99D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647398788" sldId="5983"/>
            <ac:grpSpMk id="53" creationId="{2422B88E-21B3-B839-6D75-B4DC620965CF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647398788" sldId="5983"/>
            <ac:grpSpMk id="58" creationId="{E0991DF3-FB03-F9C5-084A-02F9CE9DE068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647398788" sldId="5983"/>
            <ac:grpSpMk id="59" creationId="{8D1E2EC1-1E05-4B24-BCA4-8941EE2CBF42}"/>
          </ac:grpSpMkLst>
        </pc:grpChg>
        <pc:grpChg chg="mod">
          <ac:chgData name="英宗 松浦" userId="62df0116299a32bf" providerId="LiveId" clId="{9EB57BC9-3F20-43B7-A9DF-182A02BDC110}" dt="2024-03-21T11:57:38.110" v="119" actId="14100"/>
          <ac:grpSpMkLst>
            <pc:docMk/>
            <pc:sldMk cId="647398788" sldId="5983"/>
            <ac:grpSpMk id="69" creationId="{A04BF3B7-9695-C1B2-31F8-DF99853EC618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647398788" sldId="5983"/>
            <ac:grpSpMk id="74" creationId="{B17CBBAD-57FA-C2E6-EDB4-719172B5DBD0}"/>
          </ac:grpSpMkLst>
        </pc:grp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5" creationId="{D0845CF1-1A5F-DA1B-C977-015685EED0B4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6" creationId="{26FFD88B-9846-2430-6D42-92BD4F43D444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7" creationId="{30075175-FD28-2C0F-4E88-5407D1A170C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8" creationId="{B36C5EFE-AE32-00E2-D356-BBB9B9BBA98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9" creationId="{CE6D578F-A797-8180-60AA-644164D9AE1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10" creationId="{CA18F74C-DB14-2E96-12AE-9A5262F777B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11" creationId="{463236DC-927C-2181-58F9-47D9486713A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12" creationId="{690BF637-4084-69C7-EE16-52835463BA0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13" creationId="{CFC21660-6688-EE50-E1E2-4F24CFAA124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14" creationId="{6C44D3EF-6518-AA06-CB59-4A1D844C555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15" creationId="{2824DD2C-9854-21A8-28A9-7311AC378DD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16" creationId="{EDF58D17-FF54-5A79-917E-CB024F81147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17" creationId="{B0392F09-8151-9495-DEE4-47D3EDB147D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18" creationId="{76A87500-468C-F306-3B0F-692FC915BEA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19" creationId="{42EE48BF-0A8E-7657-ED70-B9AC730EC66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20" creationId="{B74EADD6-9DBE-402A-30D6-FE4384D92F5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21" creationId="{2ED355E2-B9E7-1EC0-5CAB-AB6D8D46B0D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22" creationId="{B580B88E-CB58-C09A-69B4-96823CC881C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23" creationId="{731083F6-3D65-019A-16B7-F469A6B5934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24" creationId="{2EE16B29-450E-B923-DA82-EAA63E27DC5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25" creationId="{DFCE1790-61B5-2142-A3E2-6D0DAC350F9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26" creationId="{74EC0EB0-8E9D-9893-6FE5-E03AE57FCBC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27" creationId="{FD8B1317-4611-FCBF-EADB-366331F2B924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28" creationId="{CF5057C8-2B35-048B-DB0C-1FC76A5952B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29" creationId="{C18E5358-7EDC-6B22-85BF-B3F1D5AD3C7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30" creationId="{A9BC18A1-AEC5-E00F-7B67-555CB28C489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31" creationId="{BDE9F47C-60D9-7375-1F03-9BE2719EA264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32" creationId="{BE605860-4810-1DA6-B774-6475A2E7C42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33" creationId="{997C340A-016C-E2C0-00DF-47B80E1C009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34" creationId="{4E67C425-76CC-E389-C4AA-B39785CED03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35" creationId="{08C64165-D135-895F-5B22-8F6C3DAF666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36" creationId="{DEB2578A-673B-8251-020B-896A5FCF8F6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37" creationId="{78FD2780-EB0E-B35D-3588-0DC13CEEFBA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38" creationId="{01E24C4D-9332-3CDD-67C2-782F002D670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42" creationId="{F9F2B85D-4874-2A71-BDAB-011A4FEE9EB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43" creationId="{E8C09A24-25D0-64F7-4B88-E0159A41E44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44" creationId="{F7574E55-1526-39A9-7BD6-EC91950BB7A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45" creationId="{093E99F8-BCCB-6074-4EE5-93AEA68E7CB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46" creationId="{F225E110-8F74-C7C0-F31E-16F107492FC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47" creationId="{2481CEC2-D347-223B-4D34-BC9EC12E62A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48" creationId="{8ED04223-892E-6C8C-6608-8EFF52E71E2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49" creationId="{609325B4-7335-8B63-1723-556CA243380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50" creationId="{010BAC13-F6CD-B495-C51E-817AAB91304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51" creationId="{143937DD-D12F-64BA-A1CF-3EF3E1E347D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60" creationId="{D5BB7431-5A7D-4EE5-767C-BBACDECF0CD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61" creationId="{AAA4063E-698C-FB24-906F-68C976B0D2D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62" creationId="{49A6043F-59C6-8D83-8A87-A12CEA617E7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63" creationId="{698BEB91-8FFF-1959-0D3E-39DEDA0BFBA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64" creationId="{99BFFA6E-6EE5-351D-122A-AB2D13770C3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65" creationId="{DBA061F4-D2BD-0066-4896-9E56BE1D834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66" creationId="{A41C3A75-1702-AA53-AC4E-2127983E005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67" creationId="{50E7F15C-3B64-E3DB-A193-B44B587B62E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68" creationId="{937B7235-B3C4-3168-53AD-C631EE64DC30}"/>
          </ac:cxnSpMkLst>
        </pc:cxnChg>
      </pc:sldChg>
      <pc:sldChg chg="modSp mod">
        <pc:chgData name="英宗 松浦" userId="62df0116299a32bf" providerId="LiveId" clId="{9EB57BC9-3F20-43B7-A9DF-182A02BDC110}" dt="2024-03-21T11:58:54.435" v="129" actId="14100"/>
        <pc:sldMkLst>
          <pc:docMk/>
          <pc:sldMk cId="2820127058" sldId="5984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2820127058" sldId="5984"/>
            <ac:spMk id="52" creationId="{C5074F85-ADF2-18DF-5B7E-285A8FDC921E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820127058" sldId="5984"/>
            <ac:spMk id="57" creationId="{BA1AF3E1-4810-FA12-BDC3-99D764767397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820127058" sldId="5984"/>
            <ac:spMk id="70" creationId="{0E22624C-CA4A-131A-17A2-2834005F4A8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820127058" sldId="5984"/>
            <ac:spMk id="71" creationId="{754631A2-60B9-E8E3-BCD1-2B5B0B3BFA38}"/>
          </ac:spMkLst>
        </pc:spChg>
        <pc:grpChg chg="mod">
          <ac:chgData name="英宗 松浦" userId="62df0116299a32bf" providerId="LiveId" clId="{9EB57BC9-3F20-43B7-A9DF-182A02BDC110}" dt="2024-03-21T11:58:54.435" v="129" actId="14100"/>
          <ac:grpSpMkLst>
            <pc:docMk/>
            <pc:sldMk cId="2820127058" sldId="5984"/>
            <ac:grpSpMk id="72" creationId="{60B5631A-7F77-4A35-78B4-301B2B4450C0}"/>
          </ac:grpSpMkLst>
        </pc:grpChg>
      </pc:sldChg>
      <pc:sldChg chg="modSp mod">
        <pc:chgData name="英宗 松浦" userId="62df0116299a32bf" providerId="LiveId" clId="{9EB57BC9-3F20-43B7-A9DF-182A02BDC110}" dt="2024-03-21T12:02:25.604" v="186" actId="14100"/>
        <pc:sldMkLst>
          <pc:docMk/>
          <pc:sldMk cId="3982453678" sldId="5986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4" creationId="{96FA740E-8F4E-D404-D06C-C826F5448CF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5" creationId="{038F1120-D665-572D-0C5C-4AD192ED005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6" creationId="{8B517DDB-1A07-DA18-40EA-18977C9DA4E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8" creationId="{23C8D7BE-FB01-D625-EF22-69B22A8F42A7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9" creationId="{7860AFAE-3709-DEE5-8C34-03CBEC2FE1C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10" creationId="{B318D065-663D-FB70-300A-229ADD7A323E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17" creationId="{E4B48159-FE0E-6127-932F-194513BCC47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18" creationId="{454704AF-9D96-1564-D29D-6E3DACDEE46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19" creationId="{0820ED82-C0FA-32B8-0946-9761B747A7E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20" creationId="{3349FE16-DDB7-7F01-73FF-004243A3974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28" creationId="{CDFF13DC-06AC-16FE-664E-8BCCE7139E5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29" creationId="{534C7600-4279-7202-3141-6D3444F9F1E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30" creationId="{078DCA54-A7EF-7B10-64F7-A1378D875E4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33" creationId="{223426D1-A1FB-C520-DC44-AD11B2D49F3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34" creationId="{3469065C-53B5-36B4-65A8-00632654A34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35" creationId="{B2551764-6EE9-B150-49C8-49ABCF8CAAAC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982453678" sldId="5986"/>
            <ac:grpSpMk id="22" creationId="{DF4A5765-245E-FD6B-2B8A-24328EAC5F65}"/>
          </ac:grpSpMkLst>
        </pc:grpChg>
        <pc:grpChg chg="mod">
          <ac:chgData name="英宗 松浦" userId="62df0116299a32bf" providerId="LiveId" clId="{9EB57BC9-3F20-43B7-A9DF-182A02BDC110}" dt="2024-03-21T12:02:25.604" v="186" actId="14100"/>
          <ac:grpSpMkLst>
            <pc:docMk/>
            <pc:sldMk cId="3982453678" sldId="5986"/>
            <ac:grpSpMk id="36" creationId="{03649A2E-1F49-204B-8B07-D34D3D8922F5}"/>
          </ac:grpSpMkLst>
        </pc:grp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3559688598" sldId="5987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559688598" sldId="5987"/>
            <ac:spMk id="2" creationId="{4A4C331D-73F7-4426-B030-3A6DD7E0BB7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559688598" sldId="5987"/>
            <ac:spMk id="6" creationId="{86AA890A-B20F-16B3-88C4-A0FBDE1DE0A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559688598" sldId="5987"/>
            <ac:spMk id="7" creationId="{3D458CA7-1F13-514E-3682-DCF3FB4710E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559688598" sldId="5987"/>
            <ac:spMk id="8" creationId="{11183242-6DEF-2DFF-F8AA-067D89FA269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559688598" sldId="5987"/>
            <ac:spMk id="9" creationId="{C5B08403-17F8-28A1-6E72-97FC8F5119D5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559688598" sldId="5987"/>
            <ac:grpSpMk id="5" creationId="{C5F8BCBB-27F6-9649-06AC-B5D00407A847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559688598" sldId="5987"/>
            <ac:grpSpMk id="10" creationId="{F51899FA-8749-EB9F-DC01-D1FF60AC7EFE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559688598" sldId="5987"/>
            <ac:grpSpMk id="11" creationId="{03100725-D775-FD90-C366-DF98C6FF832F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3559688598" sldId="5987"/>
            <ac:picMk id="4" creationId="{C41FA074-37F7-0B6A-B720-A67FA9A43B48}"/>
          </ac:picMkLst>
        </pc:pic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2222461046" sldId="5988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2222461046" sldId="5988"/>
            <ac:spMk id="2" creationId="{F663A912-A904-FCF0-6F7B-99344D86849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222461046" sldId="5988"/>
            <ac:spMk id="4" creationId="{359D21B5-BAE5-7F20-E7E8-FE18E859F4B5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222461046" sldId="5988"/>
            <ac:grpSpMk id="7" creationId="{576DF81E-17D0-473C-F93D-279B83A9339D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2222461046" sldId="5988"/>
            <ac:picMk id="6" creationId="{26D10B6D-3803-DBC7-2267-B06B23015076}"/>
          </ac:picMkLst>
        </pc:pic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310656981" sldId="5989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10656981" sldId="5989"/>
            <ac:spMk id="2" creationId="{A0A080F9-C1E4-2CCC-220A-0A947016B22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0656981" sldId="5989"/>
            <ac:spMk id="3" creationId="{BE74D0A1-895A-4856-1EB3-D729E831AE2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0656981" sldId="5989"/>
            <ac:spMk id="19" creationId="{F1269DF3-CD6E-E0D8-641B-86DCFB29AE8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0656981" sldId="5989"/>
            <ac:spMk id="20" creationId="{DD967373-35AD-763F-EE44-18851BB1188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0656981" sldId="5989"/>
            <ac:spMk id="21" creationId="{47D77B6C-350E-8D2B-E2B2-C144CCF17A09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0656981" sldId="5989"/>
            <ac:grpSpMk id="18" creationId="{523B7095-8C98-9426-FB88-EBB8617DA41F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0656981" sldId="5989"/>
            <ac:grpSpMk id="22" creationId="{DE693FFF-98EA-C846-7128-C38D9BF5BA82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0656981" sldId="5989"/>
            <ac:grpSpMk id="23" creationId="{EA188DDE-2700-6EA1-12AD-5144B115D934}"/>
          </ac:grpSpMkLst>
        </pc:grp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0656981" sldId="5989"/>
            <ac:cxnSpMk id="4" creationId="{D99CE38A-9923-0E0B-80D7-7B660B568D8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0656981" sldId="5989"/>
            <ac:cxnSpMk id="7" creationId="{1CB7718E-BA93-CFE8-1750-A116352CE3C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0656981" sldId="5989"/>
            <ac:cxnSpMk id="8" creationId="{0F49BC8A-9C3F-1ED7-3272-9B5E65AA42B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0656981" sldId="5989"/>
            <ac:cxnSpMk id="9" creationId="{1A5FF308-8C4D-D5DE-9FAF-09F53E0996E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0656981" sldId="5989"/>
            <ac:cxnSpMk id="10" creationId="{E4216E73-1AC5-F8F5-535C-9B1B8A51DB5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0656981" sldId="5989"/>
            <ac:cxnSpMk id="11" creationId="{406364F9-193C-D3ED-4C5B-E7E284080DF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0656981" sldId="5989"/>
            <ac:cxnSpMk id="12" creationId="{B2AF4531-2486-9D35-8293-5D657F09C7A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0656981" sldId="5989"/>
            <ac:cxnSpMk id="13" creationId="{0CC81FB9-E46A-49D3-C902-33E5D978CB2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0656981" sldId="5989"/>
            <ac:cxnSpMk id="14" creationId="{E1F46F09-537B-F1B0-0DCF-E89C3132AC8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0656981" sldId="5989"/>
            <ac:cxnSpMk id="15" creationId="{8CB695C0-3CDE-8D5A-E82C-789E1BBA1E5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0656981" sldId="5989"/>
            <ac:cxnSpMk id="16" creationId="{202F3624-D6F6-CAB9-FDA4-5F90033D2D7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0656981" sldId="5989"/>
            <ac:cxnSpMk id="17" creationId="{8B9E0854-9C7A-D94A-7EE7-9412B83B6A87}"/>
          </ac:cxnSpMkLst>
        </pc:cxnChg>
      </pc:sldChg>
      <pc:sldChg chg="modSp mod">
        <pc:chgData name="英宗 松浦" userId="62df0116299a32bf" providerId="LiveId" clId="{9EB57BC9-3F20-43B7-A9DF-182A02BDC110}" dt="2024-03-21T11:59:49.712" v="141" actId="14100"/>
        <pc:sldMkLst>
          <pc:docMk/>
          <pc:sldMk cId="3179035287" sldId="5990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179035287" sldId="5990"/>
            <ac:spMk id="2" creationId="{30343A7D-F760-1B1D-2706-25D9088D160E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79035287" sldId="5990"/>
            <ac:spMk id="3" creationId="{C0764675-F2B3-B7BA-79E0-9C78DEE2D417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79035287" sldId="5990"/>
            <ac:spMk id="6" creationId="{74D47F35-B4DB-FC46-EC4E-C64AC16A519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79035287" sldId="5990"/>
            <ac:spMk id="8" creationId="{7E551ED5-4D47-15B0-1A79-89D1E29FAE9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79035287" sldId="5990"/>
            <ac:spMk id="10" creationId="{282ABCB7-BB1D-5660-056F-92B341401FC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79035287" sldId="5990"/>
            <ac:spMk id="11" creationId="{CBB89DD3-64B7-C86C-3E6C-CF00649C876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79035287" sldId="5990"/>
            <ac:spMk id="16" creationId="{47D3FFB8-83C5-F437-29E8-092175F5140D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79035287" sldId="5990"/>
            <ac:grpSpMk id="9" creationId="{827E98C3-B2F2-3FC2-E62C-FFCA0C21081D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79035287" sldId="5990"/>
            <ac:grpSpMk id="12" creationId="{F0ABF929-D123-75C0-BDA8-EBD6C397B1C8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79035287" sldId="5990"/>
            <ac:grpSpMk id="17" creationId="{35E02372-0981-03BA-3306-A98E22FDCAEC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79035287" sldId="5990"/>
            <ac:grpSpMk id="30" creationId="{F8348D0E-1ED4-0D0D-D2A8-58FFBAAF6342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79035287" sldId="5990"/>
            <ac:grpSpMk id="43" creationId="{6033B572-8B11-8CDD-7A0B-9637EF355B51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79035287" sldId="5990"/>
            <ac:grpSpMk id="56" creationId="{7A9417BA-BBA3-29A6-2263-4C289463C10C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79035287" sldId="5990"/>
            <ac:grpSpMk id="69" creationId="{C3E01661-298A-8A7B-6240-04F60409B46A}"/>
          </ac:grpSpMkLst>
        </pc:grpChg>
        <pc:grpChg chg="mod">
          <ac:chgData name="英宗 松浦" userId="62df0116299a32bf" providerId="LiveId" clId="{9EB57BC9-3F20-43B7-A9DF-182A02BDC110}" dt="2024-03-21T11:59:49.712" v="141" actId="14100"/>
          <ac:grpSpMkLst>
            <pc:docMk/>
            <pc:sldMk cId="3179035287" sldId="5990"/>
            <ac:grpSpMk id="70" creationId="{06754FB4-1FED-B901-3125-E00D24F7F1B6}"/>
          </ac:grpSpMkLst>
        </pc:grp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18" creationId="{5B7DF79A-338A-3E4D-54E4-1BEAB6E529F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19" creationId="{BAA7EE6E-1C76-EC9E-C0C0-BEDF7F242DC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20" creationId="{81687434-D675-A3FF-57CE-0DCEDE5753B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21" creationId="{49776CE8-8859-EDAA-51A6-89ADA3E5234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22" creationId="{3A6D1718-5579-D144-F91D-E40DB880CE4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23" creationId="{D657590D-28D2-9667-0EB2-591A311C626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24" creationId="{1C979FCB-459F-BC60-2466-26555A0EF83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25" creationId="{D0ADE867-7AEF-1579-AA05-6309E1CAD02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26" creationId="{1E3BEF10-281D-87B3-BE60-A5CD471EB8A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27" creationId="{12DA59E4-DDD6-4F72-C1B4-10F027CF33E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28" creationId="{958EEF64-F03D-5A54-3F51-B9280C4F5BF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29" creationId="{21860AB9-2637-69DF-EEFF-6B92C07BF87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31" creationId="{4F96ACB0-7798-D0A6-E480-77982BEEB01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32" creationId="{7D7FBEFA-ADE1-9CA8-B3D2-CC730F0E3D7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33" creationId="{84C1C173-E4A9-14E2-4EC9-96C7C22EE81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34" creationId="{4394164D-AC71-E45B-462E-527A1DF1799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35" creationId="{D8F627AB-BEC5-0989-FDD2-9F834F54060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36" creationId="{271B15F9-D292-7EFA-B9D2-5DCD60EE72A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37" creationId="{5880A231-3EC4-96C6-42C4-4B015FC4D7B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38" creationId="{8E48AEA7-3B51-F359-A96F-ECC9FDA7DC3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39" creationId="{97948451-DEE6-55FA-AD15-9AB7D80C459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40" creationId="{ED8B1D8D-2ED9-12B6-DF85-6AFB3E8A766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44" creationId="{30477665-77D5-F77C-9045-DBC85F72A1F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45" creationId="{6E873201-B7CE-1713-264D-19638E36A4F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46" creationId="{D431F2F7-8E49-725F-3620-D2ED12A1EAD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47" creationId="{D5E186E3-91E7-F393-176C-01D4BCF95DB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48" creationId="{FE506662-E1A5-EA6E-9E0C-B96EF233380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49" creationId="{E817FF25-57CC-86ED-02EE-2C2E2C1E607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50" creationId="{318A6891-C615-13A7-1B06-FC13C948916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51" creationId="{21C9FC6C-6811-2073-34E6-6F900F73E33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57" creationId="{45750A26-F2D5-B4F5-0C57-FDAF3228037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58" creationId="{F5EC948B-0266-5B11-E590-7F1442EA8F0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59" creationId="{E0520C82-F6B8-9621-F1D1-0F31F4112B7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60" creationId="{959E0D3F-5A2B-725C-BE29-C4B629CCE9F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61" creationId="{DE2B98E1-8CC4-E128-8280-50AA4D8B619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62" creationId="{61EE831A-9261-C04E-B540-C37C9AE3E259}"/>
          </ac:cxnSpMkLst>
        </pc:cxn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772638030" sldId="5991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772638030" sldId="5991"/>
            <ac:spMk id="2" creationId="{DFE888A3-8DE2-BBF9-FA0D-C5CB31D23136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772638030" sldId="5991"/>
            <ac:spMk id="3" creationId="{7D3CAB74-0663-8D7A-7DE2-A9C69212C4EB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772638030" sldId="5991"/>
            <ac:spMk id="5" creationId="{D5C1EC56-BC9F-5757-700D-30DC21BF811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772638030" sldId="5991"/>
            <ac:spMk id="8" creationId="{CB8C513C-7522-5009-4338-AF52A1535AC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772638030" sldId="5991"/>
            <ac:spMk id="9" creationId="{0A919627-FDD8-6EE9-4D9B-D0DADED2D14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772638030" sldId="5991"/>
            <ac:spMk id="10" creationId="{9AE169FC-0954-B336-872A-8068C6D335B9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772638030" sldId="5991"/>
            <ac:grpSpMk id="4" creationId="{6B4F5208-7637-28C6-883E-53B285250AC1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772638030" sldId="5991"/>
            <ac:grpSpMk id="11" creationId="{322C546D-4300-7D67-DCC5-3D2C5CC86E60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772638030" sldId="5991"/>
            <ac:picMk id="7" creationId="{EE664852-3DEB-351E-F4B6-D070AB357AAC}"/>
          </ac:picMkLst>
        </pc:picChg>
      </pc:sldChg>
      <pc:sldChg chg="modSp mod">
        <pc:chgData name="英宗 松浦" userId="62df0116299a32bf" providerId="LiveId" clId="{9EB57BC9-3F20-43B7-A9DF-182A02BDC110}" dt="2024-03-21T11:59:57.704" v="143" actId="14100"/>
        <pc:sldMkLst>
          <pc:docMk/>
          <pc:sldMk cId="1205934681" sldId="5992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1205934681" sldId="5992"/>
            <ac:spMk id="3" creationId="{FC708A50-DE46-E2C6-0D0F-75F97C1A9DC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05934681" sldId="5992"/>
            <ac:spMk id="4" creationId="{C6D7B5B7-2F2C-4360-497A-406D4073B01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05934681" sldId="5992"/>
            <ac:spMk id="6" creationId="{B93C8AD2-8C00-2197-6BDE-37FCE8B2C6A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05934681" sldId="5992"/>
            <ac:spMk id="7" creationId="{7C26D7B9-FA15-66B4-417E-409CB0EBE9E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05934681" sldId="5992"/>
            <ac:spMk id="8" creationId="{8D956C0E-A8D7-668E-1EAC-8CFAF0FB3156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05934681" sldId="5992"/>
            <ac:spMk id="9" creationId="{03736E38-3FCF-9E7F-02E7-1578F428E5E6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05934681" sldId="5992"/>
            <ac:spMk id="11" creationId="{92657825-269D-6AA7-6473-3830B883658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05934681" sldId="5992"/>
            <ac:spMk id="12" creationId="{CD72D3BD-CCAF-0321-08F2-1F9C2660D89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05934681" sldId="5992"/>
            <ac:spMk id="13" creationId="{AF872A58-953D-8968-FDA3-71CD64D0209D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205934681" sldId="5992"/>
            <ac:grpSpMk id="2" creationId="{D75CB2CB-E9DB-AC96-00D3-7FDF34199826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205934681" sldId="5992"/>
            <ac:grpSpMk id="14" creationId="{0587E8F9-37E2-8004-6C6A-B58439CEF712}"/>
          </ac:grpSpMkLst>
        </pc:grpChg>
        <pc:grpChg chg="mod">
          <ac:chgData name="英宗 松浦" userId="62df0116299a32bf" providerId="LiveId" clId="{9EB57BC9-3F20-43B7-A9DF-182A02BDC110}" dt="2024-03-21T11:59:57.704" v="143" actId="14100"/>
          <ac:grpSpMkLst>
            <pc:docMk/>
            <pc:sldMk cId="1205934681" sldId="5992"/>
            <ac:grpSpMk id="15" creationId="{64DCC960-0AFB-E5E9-3E8F-EFFCA6FC1EA4}"/>
          </ac:grpSpMkLst>
        </pc:grpChg>
      </pc:sldChg>
      <pc:sldChg chg="addSp delSp modSp mod">
        <pc:chgData name="英宗 松浦" userId="62df0116299a32bf" providerId="LiveId" clId="{9EB57BC9-3F20-43B7-A9DF-182A02BDC110}" dt="2024-03-21T11:53:00.533" v="25" actId="164"/>
        <pc:sldMkLst>
          <pc:docMk/>
          <pc:sldMk cId="2352731814" sldId="5993"/>
        </pc:sldMkLst>
        <pc:spChg chg="mod topLvl">
          <ac:chgData name="英宗 松浦" userId="62df0116299a32bf" providerId="LiveId" clId="{9EB57BC9-3F20-43B7-A9DF-182A02BDC110}" dt="2024-03-21T11:53:00.533" v="25" actId="164"/>
          <ac:spMkLst>
            <pc:docMk/>
            <pc:sldMk cId="2352731814" sldId="5993"/>
            <ac:spMk id="2" creationId="{2118D28A-FBD0-984F-C40A-F2D26285289F}"/>
          </ac:spMkLst>
        </pc:spChg>
        <pc:spChg chg="mod topLvl">
          <ac:chgData name="英宗 松浦" userId="62df0116299a32bf" providerId="LiveId" clId="{9EB57BC9-3F20-43B7-A9DF-182A02BDC110}" dt="2024-03-21T11:53:00.533" v="25" actId="164"/>
          <ac:spMkLst>
            <pc:docMk/>
            <pc:sldMk cId="2352731814" sldId="5993"/>
            <ac:spMk id="3" creationId="{51F09C61-A92F-ED64-DE90-10C7AEF39898}"/>
          </ac:spMkLst>
        </pc:spChg>
        <pc:spChg chg="mod topLvl">
          <ac:chgData name="英宗 松浦" userId="62df0116299a32bf" providerId="LiveId" clId="{9EB57BC9-3F20-43B7-A9DF-182A02BDC110}" dt="2024-03-21T11:53:00.533" v="25" actId="164"/>
          <ac:spMkLst>
            <pc:docMk/>
            <pc:sldMk cId="2352731814" sldId="5993"/>
            <ac:spMk id="4" creationId="{020B8E4E-8246-3432-C41D-41B9437654F3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5" creationId="{112B2E54-0A8E-FEBB-CE32-8158315EE9AA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6" creationId="{BE877814-5AE5-7EA2-1FEC-3D5B1FA953F4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7" creationId="{C7ECCC53-44C3-A806-37BF-F10284419BB9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9" creationId="{C9A20A83-79A4-2EF7-444F-5D7A29596F45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10" creationId="{B4678D5D-D38E-2EC3-DA15-0A81FF4D41BC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11" creationId="{834F96AB-E5EF-340A-132A-A3B776FC8CEC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12" creationId="{E98C0563-74D9-2E08-F52D-19742D4AE531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13" creationId="{9A4BE62D-9C45-E57D-C1A6-937B10CE26CA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14" creationId="{8DE0EAC2-636C-9225-E634-A2311597D861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15" creationId="{AEFB6225-A199-A0FB-6586-C0F9E077676B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16" creationId="{D55D449C-757B-DC66-99AB-14E2769E971B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17" creationId="{E0D6BB26-C705-AD6C-441F-094303A323B4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18" creationId="{CCF84E45-5DF0-E3C3-AEDA-AF80B5B15B69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19" creationId="{1CF40F87-8A0E-E365-7761-5D36844DE9E9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20" creationId="{F96D26FC-8CA3-A7F9-3355-0A4228F15BA1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21" creationId="{D2C4B0D3-CDB8-43AB-68D4-0B88D9E71F86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22" creationId="{47C04103-3300-D517-C328-912467E00B86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23" creationId="{D251BAF0-B537-06F8-5D22-D12F5AE1C9C7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24" creationId="{09120CD5-326F-032F-9C6E-E7EE72E50537}"/>
          </ac:spMkLst>
        </pc:spChg>
        <pc:grpChg chg="mod topLvl">
          <ac:chgData name="英宗 松浦" userId="62df0116299a32bf" providerId="LiveId" clId="{9EB57BC9-3F20-43B7-A9DF-182A02BDC110}" dt="2024-03-21T11:53:00.533" v="25" actId="164"/>
          <ac:grpSpMkLst>
            <pc:docMk/>
            <pc:sldMk cId="2352731814" sldId="5993"/>
            <ac:grpSpMk id="8" creationId="{883A4879-6DF1-FAEE-E66E-84DFCE4D1CDA}"/>
          </ac:grpSpMkLst>
        </pc:grpChg>
        <pc:grpChg chg="mod topLvl">
          <ac:chgData name="英宗 松浦" userId="62df0116299a32bf" providerId="LiveId" clId="{9EB57BC9-3F20-43B7-A9DF-182A02BDC110}" dt="2024-03-21T11:53:00.533" v="25" actId="164"/>
          <ac:grpSpMkLst>
            <pc:docMk/>
            <pc:sldMk cId="2352731814" sldId="5993"/>
            <ac:grpSpMk id="25" creationId="{E0C4C840-DB77-3101-39CF-951CFC4D3975}"/>
          </ac:grpSpMkLst>
        </pc:grpChg>
        <pc:grpChg chg="add mod">
          <ac:chgData name="英宗 松浦" userId="62df0116299a32bf" providerId="LiveId" clId="{9EB57BC9-3F20-43B7-A9DF-182A02BDC110}" dt="2024-03-21T11:53:00.533" v="25" actId="164"/>
          <ac:grpSpMkLst>
            <pc:docMk/>
            <pc:sldMk cId="2352731814" sldId="5993"/>
            <ac:grpSpMk id="26" creationId="{5A124EC4-8071-2186-7CE3-EEFC7E1BCD11}"/>
          </ac:grpSpMkLst>
        </pc:grpChg>
        <pc:grpChg chg="del mod">
          <ac:chgData name="英宗 松浦" userId="62df0116299a32bf" providerId="LiveId" clId="{9EB57BC9-3F20-43B7-A9DF-182A02BDC110}" dt="2024-03-21T11:52:52.830" v="9" actId="165"/>
          <ac:grpSpMkLst>
            <pc:docMk/>
            <pc:sldMk cId="2352731814" sldId="5993"/>
            <ac:grpSpMk id="27" creationId="{8B026ED6-ED5C-B509-5B0D-5AC5FA030F74}"/>
          </ac:grpSpMkLst>
        </pc:grpChg>
      </pc:sldChg>
      <pc:sldChg chg="modSp mod">
        <pc:chgData name="英宗 松浦" userId="62df0116299a32bf" providerId="LiveId" clId="{9EB57BC9-3F20-43B7-A9DF-182A02BDC110}" dt="2024-03-21T12:00:27.948" v="151" actId="14100"/>
        <pc:sldMkLst>
          <pc:docMk/>
          <pc:sldMk cId="3066924377" sldId="5994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066924377" sldId="5994"/>
            <ac:spMk id="2" creationId="{96AB8383-4AD1-43B0-9D97-1C1855F433C6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66924377" sldId="5994"/>
            <ac:spMk id="6" creationId="{8A172AF4-2C71-B714-A030-7414F91BBBF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66924377" sldId="5994"/>
            <ac:spMk id="7" creationId="{477189F1-C173-F757-C1A5-49300B64C28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66924377" sldId="5994"/>
            <ac:spMk id="8" creationId="{52064595-2455-0F31-5978-D4E4F4A447D3}"/>
          </ac:spMkLst>
        </pc:spChg>
        <pc:grpChg chg="mod">
          <ac:chgData name="英宗 松浦" userId="62df0116299a32bf" providerId="LiveId" clId="{9EB57BC9-3F20-43B7-A9DF-182A02BDC110}" dt="2024-03-21T12:00:27.948" v="151" actId="14100"/>
          <ac:grpSpMkLst>
            <pc:docMk/>
            <pc:sldMk cId="3066924377" sldId="5994"/>
            <ac:grpSpMk id="9" creationId="{CB460BCA-1675-BB0E-2F10-3512FDCB7762}"/>
          </ac:grpSpMkLst>
        </pc:grpChg>
      </pc:sldChg>
      <pc:sldChg chg="modSp mod">
        <pc:chgData name="英宗 松浦" userId="62df0116299a32bf" providerId="LiveId" clId="{9EB57BC9-3F20-43B7-A9DF-182A02BDC110}" dt="2024-03-21T12:00:35.437" v="153" actId="14100"/>
        <pc:sldMkLst>
          <pc:docMk/>
          <pc:sldMk cId="3940729569" sldId="5995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940729569" sldId="5995"/>
            <ac:spMk id="2" creationId="{C8710664-2C21-034A-A4BB-09491393347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40729569" sldId="5995"/>
            <ac:spMk id="3" creationId="{D4E64068-B5F8-4A55-B5F9-B59B079F891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40729569" sldId="5995"/>
            <ac:spMk id="4" creationId="{3835A348-44A1-C5BE-132A-C3C3292E6577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40729569" sldId="5995"/>
            <ac:spMk id="5" creationId="{E88FE077-3954-65E0-810C-D45393B97DA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40729569" sldId="5995"/>
            <ac:spMk id="6" creationId="{CCE12FB2-499D-B92A-3770-016761ED42E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40729569" sldId="5995"/>
            <ac:spMk id="7" creationId="{2BCF14EE-7B04-635B-3F70-87B7900CE4E7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940729569" sldId="5995"/>
            <ac:grpSpMk id="8" creationId="{B22BDF45-1015-876A-45B8-4B0CAF3E6628}"/>
          </ac:grpSpMkLst>
        </pc:grpChg>
        <pc:grpChg chg="mod">
          <ac:chgData name="英宗 松浦" userId="62df0116299a32bf" providerId="LiveId" clId="{9EB57BC9-3F20-43B7-A9DF-182A02BDC110}" dt="2024-03-21T12:00:35.437" v="153" actId="14100"/>
          <ac:grpSpMkLst>
            <pc:docMk/>
            <pc:sldMk cId="3940729569" sldId="5995"/>
            <ac:grpSpMk id="9" creationId="{65E07A3B-8367-F330-2F38-14C12FFABF94}"/>
          </ac:grpSpMkLst>
        </pc:grpChg>
      </pc:sldChg>
      <pc:sldChg chg="modSp mod">
        <pc:chgData name="英宗 松浦" userId="62df0116299a32bf" providerId="LiveId" clId="{9EB57BC9-3F20-43B7-A9DF-182A02BDC110}" dt="2024-03-21T11:55:47.107" v="75" actId="14100"/>
        <pc:sldMkLst>
          <pc:docMk/>
          <pc:sldMk cId="3671614332" sldId="5996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671614332" sldId="5996"/>
            <ac:spMk id="3" creationId="{033E748E-6AA7-EB47-11F4-9D4F27BE063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71614332" sldId="5996"/>
            <ac:spMk id="4" creationId="{22FD4885-9597-4C60-84A8-685B165B44A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71614332" sldId="5996"/>
            <ac:spMk id="6" creationId="{E247EE3C-B350-EE9B-5E0B-370FAC27F73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71614332" sldId="5996"/>
            <ac:spMk id="7" creationId="{B9CDF35F-C157-F0DA-CF05-65580AEE095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71614332" sldId="5996"/>
            <ac:spMk id="10" creationId="{638A99AD-F403-116A-F194-9D78BD02B9F7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71614332" sldId="5996"/>
            <ac:spMk id="11" creationId="{261D3A79-0058-60A4-5928-B10E90FFF2B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71614332" sldId="5996"/>
            <ac:spMk id="12" creationId="{8B2535DB-599B-BC91-65BD-6942CE113C8D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671614332" sldId="5996"/>
            <ac:grpSpMk id="8" creationId="{82FF4DDB-8859-C3D8-FF69-5634798490CC}"/>
          </ac:grpSpMkLst>
        </pc:grpChg>
        <pc:grpChg chg="mod">
          <ac:chgData name="英宗 松浦" userId="62df0116299a32bf" providerId="LiveId" clId="{9EB57BC9-3F20-43B7-A9DF-182A02BDC110}" dt="2024-03-21T11:55:47.107" v="75" actId="14100"/>
          <ac:grpSpMkLst>
            <pc:docMk/>
            <pc:sldMk cId="3671614332" sldId="5996"/>
            <ac:grpSpMk id="13" creationId="{BCBD4CD6-B545-C77F-858A-A47FF10DC542}"/>
          </ac:grpSpMkLst>
        </pc:grpChg>
      </pc:sldChg>
      <pc:sldChg chg="modSp mod">
        <pc:chgData name="英宗 松浦" userId="62df0116299a32bf" providerId="LiveId" clId="{9EB57BC9-3F20-43B7-A9DF-182A02BDC110}" dt="2024-03-21T12:01:20.069" v="172" actId="14100"/>
        <pc:sldMkLst>
          <pc:docMk/>
          <pc:sldMk cId="497021601" sldId="5997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497021601" sldId="5997"/>
            <ac:spMk id="8" creationId="{522C2E65-172D-02DA-AC3E-8BD6BFE464C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97021601" sldId="5997"/>
            <ac:spMk id="9" creationId="{58784A64-8128-75D4-672A-713B35307E16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97021601" sldId="5997"/>
            <ac:spMk id="11" creationId="{9B42C1C3-C96C-8D09-D580-21608EA819B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97021601" sldId="5997"/>
            <ac:spMk id="12" creationId="{91A3656B-CD7F-02B0-B492-FD8037AFEE5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97021601" sldId="5997"/>
            <ac:spMk id="14" creationId="{319397CF-2785-BCF1-AAFB-FA711595D02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97021601" sldId="5997"/>
            <ac:spMk id="15" creationId="{ABFAB164-AC07-267B-129F-BD8160050BB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97021601" sldId="5997"/>
            <ac:spMk id="16" creationId="{80E7AEC8-037D-A7B0-AFDB-1396D6CA06F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97021601" sldId="5997"/>
            <ac:spMk id="17" creationId="{8398D448-5588-B052-9A0D-C7A7357DA668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97021601" sldId="5997"/>
            <ac:grpSpMk id="10" creationId="{828AD03A-3DE2-6214-495F-A66D8837FCB3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97021601" sldId="5997"/>
            <ac:grpSpMk id="13" creationId="{920BA112-7E0B-655B-7CA5-4196ADE62042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97021601" sldId="5997"/>
            <ac:grpSpMk id="18" creationId="{8FC65B3E-54AA-2076-6E70-8292DB4C7BC7}"/>
          </ac:grpSpMkLst>
        </pc:grpChg>
        <pc:grpChg chg="mod">
          <ac:chgData name="英宗 松浦" userId="62df0116299a32bf" providerId="LiveId" clId="{9EB57BC9-3F20-43B7-A9DF-182A02BDC110}" dt="2024-03-21T12:01:20.069" v="172" actId="14100"/>
          <ac:grpSpMkLst>
            <pc:docMk/>
            <pc:sldMk cId="497021601" sldId="5997"/>
            <ac:grpSpMk id="19" creationId="{97F2D913-F4A6-39E0-F4E9-7ECA10E81209}"/>
          </ac:grpSpMkLst>
        </pc:grpChg>
      </pc:sldChg>
      <pc:sldChg chg="modSp mod">
        <pc:chgData name="英宗 松浦" userId="62df0116299a32bf" providerId="LiveId" clId="{9EB57BC9-3F20-43B7-A9DF-182A02BDC110}" dt="2024-03-21T12:01:48.695" v="179" actId="207"/>
        <pc:sldMkLst>
          <pc:docMk/>
          <pc:sldMk cId="3616580550" sldId="5998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616580550" sldId="5998"/>
            <ac:spMk id="6" creationId="{58958A24-2528-180E-78F4-A846DE44E1DE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16580550" sldId="5998"/>
            <ac:spMk id="7" creationId="{91F989B7-89E1-896F-9E2A-A7A08BEAE42F}"/>
          </ac:spMkLst>
        </pc:spChg>
        <pc:spChg chg="mod">
          <ac:chgData name="英宗 松浦" userId="62df0116299a32bf" providerId="LiveId" clId="{9EB57BC9-3F20-43B7-A9DF-182A02BDC110}" dt="2024-03-21T12:01:48.695" v="179" actId="207"/>
          <ac:spMkLst>
            <pc:docMk/>
            <pc:sldMk cId="3616580550" sldId="5998"/>
            <ac:spMk id="8" creationId="{C78BD3D8-C0EE-ECC1-922C-65C758F7BF92}"/>
          </ac:spMkLst>
        </pc:spChg>
        <pc:spChg chg="mod">
          <ac:chgData name="英宗 松浦" userId="62df0116299a32bf" providerId="LiveId" clId="{9EB57BC9-3F20-43B7-A9DF-182A02BDC110}" dt="2024-03-21T12:01:48.695" v="179" actId="207"/>
          <ac:spMkLst>
            <pc:docMk/>
            <pc:sldMk cId="3616580550" sldId="5998"/>
            <ac:spMk id="9" creationId="{98C5F24A-916C-0E33-B0F8-C538233E450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16580550" sldId="5998"/>
            <ac:spMk id="17" creationId="{A11AC8A1-F9EF-625C-AC31-668563A82DF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16580550" sldId="5998"/>
            <ac:spMk id="23" creationId="{F99AF37A-2F81-4754-8F8E-FF00535157C6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16580550" sldId="5998"/>
            <ac:spMk id="30" creationId="{1BF49161-DEB6-C180-E799-2B527A06FFE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16580550" sldId="5998"/>
            <ac:spMk id="31" creationId="{A4FAE04A-B79D-8556-4A7B-B413A6B96B2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16580550" sldId="5998"/>
            <ac:spMk id="33" creationId="{4D17BBA8-0A4A-DDD0-3DE5-B9FC4D5D593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16580550" sldId="5998"/>
            <ac:spMk id="34" creationId="{E3BF76CE-1240-8DE6-0C95-25FECDBA7A4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16580550" sldId="5998"/>
            <ac:spMk id="40" creationId="{5245F639-5311-95FC-29F5-06556FCD7B07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16580550" sldId="5998"/>
            <ac:spMk id="41" creationId="{1413662F-4C03-82AC-4527-769FD3FF096B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616580550" sldId="5998"/>
            <ac:grpSpMk id="42" creationId="{0E45B4B8-539F-8B3D-6183-0C94DC37429A}"/>
          </ac:grpSpMkLst>
        </pc:grpChg>
        <pc:grpChg chg="mod">
          <ac:chgData name="英宗 松浦" userId="62df0116299a32bf" providerId="LiveId" clId="{9EB57BC9-3F20-43B7-A9DF-182A02BDC110}" dt="2024-03-21T12:01:37.052" v="176" actId="14100"/>
          <ac:grpSpMkLst>
            <pc:docMk/>
            <pc:sldMk cId="3616580550" sldId="5998"/>
            <ac:grpSpMk id="43" creationId="{0753829E-BD9E-3AF0-92D8-7069999C1018}"/>
          </ac:grpSpMkLst>
        </pc:grpChg>
      </pc:sldChg>
      <pc:sldChg chg="modSp mod">
        <pc:chgData name="英宗 松浦" userId="62df0116299a32bf" providerId="LiveId" clId="{9EB57BC9-3F20-43B7-A9DF-182A02BDC110}" dt="2024-03-21T11:55:30.109" v="71" actId="14100"/>
        <pc:sldMkLst>
          <pc:docMk/>
          <pc:sldMk cId="150090582" sldId="5999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150090582" sldId="5999"/>
            <ac:spMk id="2" creationId="{F8DE5753-7E61-5440-1C6C-2D02578A3FB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50090582" sldId="5999"/>
            <ac:spMk id="3" creationId="{AD547972-6C54-7AF9-BA71-C326AFE6357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50090582" sldId="5999"/>
            <ac:spMk id="6" creationId="{380788F2-0980-29A7-32B3-725E09C06FD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50090582" sldId="5999"/>
            <ac:spMk id="9" creationId="{C864C800-78C8-F3B2-B68D-03C9B534D3B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50090582" sldId="5999"/>
            <ac:spMk id="11" creationId="{9B26B555-3FF1-4788-10C4-1E80F8375D9F}"/>
          </ac:spMkLst>
        </pc:spChg>
        <pc:grpChg chg="mod">
          <ac:chgData name="英宗 松浦" userId="62df0116299a32bf" providerId="LiveId" clId="{9EB57BC9-3F20-43B7-A9DF-182A02BDC110}" dt="2024-03-21T11:55:30.109" v="71" actId="14100"/>
          <ac:grpSpMkLst>
            <pc:docMk/>
            <pc:sldMk cId="150090582" sldId="5999"/>
            <ac:grpSpMk id="13" creationId="{A7D2D28F-94ED-D439-D3F8-3BCA7236578E}"/>
          </ac:grpSpMkLst>
        </pc:grpChg>
      </pc:sldChg>
      <pc:sldChg chg="modSp mod">
        <pc:chgData name="英宗 松浦" userId="62df0116299a32bf" providerId="LiveId" clId="{9EB57BC9-3F20-43B7-A9DF-182A02BDC110}" dt="2024-03-21T12:02:13.902" v="181" actId="14100"/>
        <pc:sldMkLst>
          <pc:docMk/>
          <pc:sldMk cId="4186652690" sldId="6000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4186652690" sldId="6000"/>
            <ac:spMk id="2" creationId="{51306EF7-E75F-BDB8-82C9-1AA733A84B9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186652690" sldId="6000"/>
            <ac:spMk id="3" creationId="{E8D28384-90B8-18EF-4BC6-B9A1D82EE75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186652690" sldId="6000"/>
            <ac:spMk id="4" creationId="{48C85F80-28D1-D0B6-21B0-645F484828C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186652690" sldId="6000"/>
            <ac:spMk id="5" creationId="{8EA8E455-4835-A7D8-0B9A-B062F33FB51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186652690" sldId="6000"/>
            <ac:spMk id="7" creationId="{F55BFA50-24AC-464D-C3E6-1BE3A1000D22}"/>
          </ac:spMkLst>
        </pc:spChg>
        <pc:grpChg chg="mod">
          <ac:chgData name="英宗 松浦" userId="62df0116299a32bf" providerId="LiveId" clId="{9EB57BC9-3F20-43B7-A9DF-182A02BDC110}" dt="2024-03-21T12:02:13.902" v="181" actId="14100"/>
          <ac:grpSpMkLst>
            <pc:docMk/>
            <pc:sldMk cId="4186652690" sldId="6000"/>
            <ac:grpSpMk id="8" creationId="{28324D7D-D775-61FD-33B6-A4EB9E008353}"/>
          </ac:grpSpMkLst>
        </pc:grp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1693270050" sldId="6001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1693270050" sldId="6001"/>
            <ac:spMk id="20" creationId="{FB98993F-ACF8-48DD-F8C8-70DD27DA613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693270050" sldId="6001"/>
            <ac:spMk id="22" creationId="{02143395-BBEE-44CF-2D73-77D6CE48933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693270050" sldId="6001"/>
            <ac:spMk id="24" creationId="{AF1FBECC-5B1B-7623-E7E9-98ED106D399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693270050" sldId="6001"/>
            <ac:spMk id="25" creationId="{65FBA278-467E-0738-3272-49750A90ABB3}"/>
          </ac:spMkLst>
        </pc:s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1693270050" sldId="6001"/>
            <ac:picMk id="21" creationId="{00FAFD32-7488-CA5E-D56D-61A62E0F340C}"/>
          </ac:picMkLst>
        </pc:pic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937620393" sldId="6002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2" creationId="{92B27966-FBC2-5196-5F2B-658EEE01C10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3" creationId="{D157117A-07F5-090D-856F-B947B8576A2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4" creationId="{5CAD66ED-FCE7-B3BD-334D-C690A02346F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5" creationId="{D6D34762-82C4-5232-C99B-4210FD84DB7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6" creationId="{6FE2DA38-48AE-E5CD-D608-5675EAF3BE87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7" creationId="{EFA450F3-6EB6-C42D-B682-D2B195A9844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8" creationId="{6B5FC5A1-6A4B-BA52-ADD2-3FFED603E5B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9" creationId="{5267D6FD-F42D-21AB-E68F-A5634F5BCFB7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10" creationId="{85D830F6-7A2F-997C-8295-4BA4BEA5556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11" creationId="{C4F30D56-2CB2-3AA1-0C4D-6D6F19412FFE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12" creationId="{4C8D6A6D-1DFD-DF1A-26B0-A14E2B94D1F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13" creationId="{C6EF81D6-1D33-E45D-EED1-2E87A1EB4E2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14" creationId="{F7BCC9B5-CA5F-6E17-A52B-5B95141C635E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937620393" sldId="6002"/>
            <ac:grpSpMk id="15" creationId="{57F53B5E-A715-213E-B993-4FB7BDD71D31}"/>
          </ac:grpSpMkLst>
        </pc:grpChg>
      </pc:sldChg>
      <pc:sldChg chg="addSp delSp modSp mod">
        <pc:chgData name="英宗 松浦" userId="62df0116299a32bf" providerId="LiveId" clId="{9EB57BC9-3F20-43B7-A9DF-182A02BDC110}" dt="2024-03-21T11:54:33.508" v="48" actId="164"/>
        <pc:sldMkLst>
          <pc:docMk/>
          <pc:sldMk cId="2047458010" sldId="6003"/>
        </pc:sldMkLst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10" creationId="{19D5DC64-813D-DCA9-0FEA-81112049797F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11" creationId="{567482B1-4D7D-0011-1B90-092D4A466487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12" creationId="{12242961-796F-926A-DD3B-C36555697347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13" creationId="{3653C2E1-BD25-8D4E-8886-068EBB58F23D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14" creationId="{9AE9250F-49CE-C31C-A460-BD74B214FB7D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15" creationId="{B3B9820A-F0A5-2BD1-882C-6465FBF749A1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20" creationId="{C9B02555-99EB-A492-8105-8779D25AE03F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21" creationId="{1C08938C-AD14-76C0-0C39-92502B2A9D9A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23" creationId="{D9592570-97C3-65DE-D7F7-1FAFEE0C0747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24" creationId="{2AEDA844-A7A0-7970-57C4-7783041E6DE4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27" creationId="{9D216D0E-DD34-BAF2-39EB-2EB545423FB7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28" creationId="{F31980D5-BA56-711C-64C1-18722B5A02F8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32" creationId="{723EE7BD-88B4-D5D5-CC5C-BDD404D4ECEC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33" creationId="{C616BF7F-19C2-9745-523F-074EA0B75985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36" creationId="{E638A9D1-814C-7DB5-F9BC-559226491EA9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37" creationId="{7482E3BD-C8A8-F4EC-9934-6F8DA0662CE2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39" creationId="{DB3BF919-6EE9-0525-B34C-F0F499E9850F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40" creationId="{02D2EFBC-704A-C16C-C7B4-F3BC88081873}"/>
          </ac:spMkLst>
        </pc:spChg>
        <pc:grpChg chg="add mod">
          <ac:chgData name="英宗 松浦" userId="62df0116299a32bf" providerId="LiveId" clId="{9EB57BC9-3F20-43B7-A9DF-182A02BDC110}" dt="2024-03-21T11:54:33.508" v="48" actId="164"/>
          <ac:grpSpMkLst>
            <pc:docMk/>
            <pc:sldMk cId="2047458010" sldId="6003"/>
            <ac:grpSpMk id="2" creationId="{99E0DD3B-C95A-F072-D157-7CF7A070BCC7}"/>
          </ac:grpSpMkLst>
        </pc:grpChg>
        <pc:grpChg chg="add mod">
          <ac:chgData name="英宗 松浦" userId="62df0116299a32bf" providerId="LiveId" clId="{9EB57BC9-3F20-43B7-A9DF-182A02BDC110}" dt="2024-03-21T11:54:33.508" v="48" actId="164"/>
          <ac:grpSpMkLst>
            <pc:docMk/>
            <pc:sldMk cId="2047458010" sldId="6003"/>
            <ac:grpSpMk id="3" creationId="{029844E1-E859-D325-9F6F-5138AD52C0A0}"/>
          </ac:grpSpMkLst>
        </pc:grpChg>
        <pc:grpChg chg="mod topLvl">
          <ac:chgData name="英宗 松浦" userId="62df0116299a32bf" providerId="LiveId" clId="{9EB57BC9-3F20-43B7-A9DF-182A02BDC110}" dt="2024-03-21T11:54:33.508" v="48" actId="164"/>
          <ac:grpSpMkLst>
            <pc:docMk/>
            <pc:sldMk cId="2047458010" sldId="6003"/>
            <ac:grpSpMk id="16" creationId="{62C8937D-D680-5296-7071-D15B48579DFC}"/>
          </ac:grpSpMkLst>
        </pc:grpChg>
        <pc:grpChg chg="mod topLvl">
          <ac:chgData name="英宗 松浦" userId="62df0116299a32bf" providerId="LiveId" clId="{9EB57BC9-3F20-43B7-A9DF-182A02BDC110}" dt="2024-03-21T11:54:33.508" v="48" actId="164"/>
          <ac:grpSpMkLst>
            <pc:docMk/>
            <pc:sldMk cId="2047458010" sldId="6003"/>
            <ac:grpSpMk id="17" creationId="{0DBA3946-F9FE-0CE9-E9CB-F75D48BE961F}"/>
          </ac:grpSpMkLst>
        </pc:grpChg>
        <pc:grpChg chg="mod topLvl">
          <ac:chgData name="英宗 松浦" userId="62df0116299a32bf" providerId="LiveId" clId="{9EB57BC9-3F20-43B7-A9DF-182A02BDC110}" dt="2024-03-21T11:54:33.508" v="48" actId="164"/>
          <ac:grpSpMkLst>
            <pc:docMk/>
            <pc:sldMk cId="2047458010" sldId="6003"/>
            <ac:grpSpMk id="18" creationId="{5FE1E5CD-0F79-DC2E-20F1-9C7DB972460E}"/>
          </ac:grpSpMkLst>
        </pc:grpChg>
        <pc:grpChg chg="mod topLvl">
          <ac:chgData name="英宗 松浦" userId="62df0116299a32bf" providerId="LiveId" clId="{9EB57BC9-3F20-43B7-A9DF-182A02BDC110}" dt="2024-03-21T11:54:33.508" v="48" actId="164"/>
          <ac:grpSpMkLst>
            <pc:docMk/>
            <pc:sldMk cId="2047458010" sldId="6003"/>
            <ac:grpSpMk id="19" creationId="{0FA7B83B-5768-58F6-29D9-27D18271BDEC}"/>
          </ac:grpSpMkLst>
        </pc:grpChg>
        <pc:grpChg chg="mod topLvl">
          <ac:chgData name="英宗 松浦" userId="62df0116299a32bf" providerId="LiveId" clId="{9EB57BC9-3F20-43B7-A9DF-182A02BDC110}" dt="2024-03-21T11:54:33.508" v="48" actId="164"/>
          <ac:grpSpMkLst>
            <pc:docMk/>
            <pc:sldMk cId="2047458010" sldId="6003"/>
            <ac:grpSpMk id="22" creationId="{5FF60E10-8D24-5213-9563-531B6E567551}"/>
          </ac:grpSpMkLst>
        </pc:grpChg>
        <pc:grpChg chg="mod topLvl">
          <ac:chgData name="英宗 松浦" userId="62df0116299a32bf" providerId="LiveId" clId="{9EB57BC9-3F20-43B7-A9DF-182A02BDC110}" dt="2024-03-21T11:54:33.508" v="48" actId="164"/>
          <ac:grpSpMkLst>
            <pc:docMk/>
            <pc:sldMk cId="2047458010" sldId="6003"/>
            <ac:grpSpMk id="26" creationId="{F7642771-E7C5-B92E-1ECE-15BC7E07328B}"/>
          </ac:grpSpMkLst>
        </pc:grpChg>
        <pc:grpChg chg="mod topLvl">
          <ac:chgData name="英宗 松浦" userId="62df0116299a32bf" providerId="LiveId" clId="{9EB57BC9-3F20-43B7-A9DF-182A02BDC110}" dt="2024-03-21T11:54:26.353" v="45" actId="164"/>
          <ac:grpSpMkLst>
            <pc:docMk/>
            <pc:sldMk cId="2047458010" sldId="6003"/>
            <ac:grpSpMk id="31" creationId="{AF3227CE-FEB2-3389-37BA-20E35FEA157D}"/>
          </ac:grpSpMkLst>
        </pc:grpChg>
        <pc:grpChg chg="mod topLvl">
          <ac:chgData name="英宗 松浦" userId="62df0116299a32bf" providerId="LiveId" clId="{9EB57BC9-3F20-43B7-A9DF-182A02BDC110}" dt="2024-03-21T11:54:33.508" v="48" actId="164"/>
          <ac:grpSpMkLst>
            <pc:docMk/>
            <pc:sldMk cId="2047458010" sldId="6003"/>
            <ac:grpSpMk id="35" creationId="{8F81F10B-19E1-4B58-B9BC-01C37272B256}"/>
          </ac:grpSpMkLst>
        </pc:grpChg>
        <pc:grpChg chg="mod topLvl">
          <ac:chgData name="英宗 松浦" userId="62df0116299a32bf" providerId="LiveId" clId="{9EB57BC9-3F20-43B7-A9DF-182A02BDC110}" dt="2024-03-21T11:54:33.508" v="48" actId="164"/>
          <ac:grpSpMkLst>
            <pc:docMk/>
            <pc:sldMk cId="2047458010" sldId="6003"/>
            <ac:grpSpMk id="38" creationId="{A9BA6F7E-1050-D749-3130-39EC1ED8005B}"/>
          </ac:grpSpMkLst>
        </pc:grpChg>
        <pc:grpChg chg="mod topLvl">
          <ac:chgData name="英宗 松浦" userId="62df0116299a32bf" providerId="LiveId" clId="{9EB57BC9-3F20-43B7-A9DF-182A02BDC110}" dt="2024-03-21T11:54:26.353" v="45" actId="164"/>
          <ac:grpSpMkLst>
            <pc:docMk/>
            <pc:sldMk cId="2047458010" sldId="6003"/>
            <ac:grpSpMk id="41" creationId="{44B94382-7D8B-380C-344F-CE34D2351D15}"/>
          </ac:grpSpMkLst>
        </pc:grpChg>
        <pc:grpChg chg="mod">
          <ac:chgData name="英宗 松浦" userId="62df0116299a32bf" providerId="LiveId" clId="{9EB57BC9-3F20-43B7-A9DF-182A02BDC110}" dt="2024-03-21T11:54:22.166" v="44" actId="165"/>
          <ac:grpSpMkLst>
            <pc:docMk/>
            <pc:sldMk cId="2047458010" sldId="6003"/>
            <ac:grpSpMk id="42" creationId="{3CDC4F27-69CB-AAF9-97AB-D613DE75EAB8}"/>
          </ac:grpSpMkLst>
        </pc:grpChg>
        <pc:grpChg chg="mod">
          <ac:chgData name="英宗 松浦" userId="62df0116299a32bf" providerId="LiveId" clId="{9EB57BC9-3F20-43B7-A9DF-182A02BDC110}" dt="2024-03-21T11:54:22.166" v="44" actId="165"/>
          <ac:grpSpMkLst>
            <pc:docMk/>
            <pc:sldMk cId="2047458010" sldId="6003"/>
            <ac:grpSpMk id="43" creationId="{C24E8EBF-64A3-E310-8E04-7F8A93772ACA}"/>
          </ac:grpSpMkLst>
        </pc:grpChg>
        <pc:grpChg chg="del mod">
          <ac:chgData name="英宗 松浦" userId="62df0116299a32bf" providerId="LiveId" clId="{9EB57BC9-3F20-43B7-A9DF-182A02BDC110}" dt="2024-03-21T11:54:22.166" v="44" actId="165"/>
          <ac:grpSpMkLst>
            <pc:docMk/>
            <pc:sldMk cId="2047458010" sldId="6003"/>
            <ac:grpSpMk id="97" creationId="{5C89084B-8617-F236-FE01-A0EE5C51FAB1}"/>
          </ac:grpSpMkLst>
        </pc:grp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44" creationId="{DDA54A66-96DF-1D55-FB52-5001F5A629CD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45" creationId="{F2E95936-24AE-CBBE-2EA1-D704C90C7011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46" creationId="{BEFC5910-4116-CFE6-55B9-F4B777B058AA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47" creationId="{02908BB9-6288-DF26-A5FC-700F60421EC2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48" creationId="{D6E762D8-6E91-E994-CEF3-89F2E8614CC5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49" creationId="{39CAFF6F-B37B-C5DC-CBAB-7FE602712358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50" creationId="{24BA1C4F-81DE-2C8A-11B3-C1F4F63BCC9E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51" creationId="{83D76E2C-E324-5927-C74B-82023A7A63F0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52" creationId="{5A5FC411-831E-130E-AD6C-030875E118D6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53" creationId="{7170315B-CF3F-1AE2-449C-F11667E2D8DC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54" creationId="{B218B992-881B-28F5-0B94-A54CBF37755C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55" creationId="{364AB015-EC21-61B5-8095-D1CB0D3F95F6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56" creationId="{A8A54F96-FA31-C77C-1E6C-371C6F92EF98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57" creationId="{2D47D54F-828E-4161-7C0F-8B5C3986F3C5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58" creationId="{75AC2722-7954-F730-A44A-78D8B312D87C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59" creationId="{E1A20FE0-83A3-BA1B-C696-5808692B30C8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60" creationId="{CC2FA379-A060-F858-BA7F-B6738571A3A4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61" creationId="{BAB31504-9FC4-E49F-FE31-FAAB9CBD2034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62" creationId="{49E64BF8-6ED6-492A-49AD-F1FBB352E2D2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63" creationId="{743AD765-6A31-F7EC-915F-BD16B3692837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64" creationId="{434B2BD7-0C30-AE16-C238-A00DDD461207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65" creationId="{FBEF4735-FED2-9072-B9F1-C872EEE9164F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66" creationId="{CB3F6083-25C0-EDB7-F386-1B10894FFE16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67" creationId="{5491385E-5B01-740F-41D6-A1ACA3BBAA78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68" creationId="{8964184D-BE91-6442-E203-F767000D22A9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69" creationId="{3ACE3120-3889-1E8B-8D71-8C429DEB0177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70" creationId="{A290B08E-1E17-BEF5-46D3-72B1DBE20EDC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71" creationId="{20A8BCF8-1A5B-A54D-0E46-83C4C659B6B9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72" creationId="{39477619-B643-F54D-1043-A3C2EF9F2725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73" creationId="{9261140D-C162-D199-9E2F-7F34A4B9A0CA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74" creationId="{6BA81F58-AFEE-D4D3-5CD6-A46F5B20D615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75" creationId="{AB5A85C3-489F-D471-276D-5AF04B6AAA55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76" creationId="{CA4F17C9-B375-0237-E253-1B42905F404D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77" creationId="{D597CB20-9E7D-888A-B86B-519A7F885A7F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78" creationId="{97338926-06EB-C4E6-6ECA-B5716DDF8C13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79" creationId="{B9598F75-03C0-D309-E2A6-0C2000194BB6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80" creationId="{B69C5355-B3C8-6AE2-8874-18F763CE049B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81" creationId="{E0279E09-CF5E-4F54-55D1-E5FD5A47C752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82" creationId="{22EBB310-9250-FC89-60C7-B09950DDDFAA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83" creationId="{A904F330-329C-0527-2F3E-8FEFC4BB78C6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84" creationId="{78CD08F9-BB6F-10D2-0753-73CCD77D2373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85" creationId="{16DB9560-6067-F894-AAC2-46E48DCEB213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86" creationId="{9E4DC0EA-C26B-0428-ADB6-EBA33CC218BE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87" creationId="{D9F510DE-5CC2-FB96-DFFB-39FB2DE9F913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88" creationId="{975CD496-8A68-DE61-8B96-BAF445F3E850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89" creationId="{E6F1362C-D68F-5C6A-84FE-60168FAC9092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90" creationId="{8BB7185B-4296-76FF-9777-09E3BDE6EFCE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91" creationId="{2986E295-25C8-3376-87DC-792FF668CFDB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92" creationId="{66D99D65-9B89-479D-377C-5C4D3D0B31FD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93" creationId="{A8A0385E-2F00-C75C-D028-286C4C3BFDFF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94" creationId="{2A272D76-4D98-FB63-8E60-21CBB12FD2D9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95" creationId="{80D6C770-6F07-669E-3293-2122C1AA1F3F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96" creationId="{C4E0C1C4-7612-2B90-89A3-AC483465EE44}"/>
          </ac:cxnSpMkLst>
        </pc:cxnChg>
      </pc:sldChg>
      <pc:sldChg chg="modSp mod">
        <pc:chgData name="英宗 松浦" userId="62df0116299a32bf" providerId="LiveId" clId="{9EB57BC9-3F20-43B7-A9DF-182A02BDC110}" dt="2024-03-21T11:56:04.891" v="77" actId="14100"/>
        <pc:sldMkLst>
          <pc:docMk/>
          <pc:sldMk cId="2639778112" sldId="6004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2639778112" sldId="6004"/>
            <ac:spMk id="2" creationId="{520D21CA-BAF9-B5A2-C70A-AF3F8E3C481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39778112" sldId="6004"/>
            <ac:spMk id="3" creationId="{E04EE945-D1D3-AE90-4CF4-429730EB8D1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39778112" sldId="6004"/>
            <ac:spMk id="4" creationId="{453EAFEC-8AAB-51A5-EDF9-D5A64C5AC6FB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39778112" sldId="6004"/>
            <ac:spMk id="6" creationId="{9CDDC874-5C28-ACCA-396A-F90F0E7A46EB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39778112" sldId="6004"/>
            <ac:spMk id="8" creationId="{3B6D0B37-333F-5FF6-D968-B1F15A688DB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39778112" sldId="6004"/>
            <ac:spMk id="9" creationId="{1672DED8-1CDC-7533-69FB-515DAB0162C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39778112" sldId="6004"/>
            <ac:spMk id="10" creationId="{5CE5DF75-9608-A16C-1D73-8B1816E0DA7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39778112" sldId="6004"/>
            <ac:spMk id="11" creationId="{BD3257EA-8861-29F3-5D62-8B83BCADFF0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39778112" sldId="6004"/>
            <ac:spMk id="12" creationId="{5ED3FB19-6448-96A9-E37C-404EED638B6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39778112" sldId="6004"/>
            <ac:spMk id="13" creationId="{59E739DB-1C3B-6022-1D3E-455AE487C00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39778112" sldId="6004"/>
            <ac:spMk id="14" creationId="{94FC9976-E402-80D6-1112-8BD5E1691987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39778112" sldId="6004"/>
            <ac:spMk id="15" creationId="{2E337896-298A-1FFA-F87D-4FF64C86B043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639778112" sldId="6004"/>
            <ac:grpSpMk id="7" creationId="{CFE4FC07-2ED9-67CE-0FCA-B71371D7B10B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639778112" sldId="6004"/>
            <ac:grpSpMk id="16" creationId="{DBFD814F-357F-4F78-32EE-A07A9C0B8CB0}"/>
          </ac:grpSpMkLst>
        </pc:grpChg>
        <pc:grpChg chg="mod">
          <ac:chgData name="英宗 松浦" userId="62df0116299a32bf" providerId="LiveId" clId="{9EB57BC9-3F20-43B7-A9DF-182A02BDC110}" dt="2024-03-21T11:56:04.891" v="77" actId="14100"/>
          <ac:grpSpMkLst>
            <pc:docMk/>
            <pc:sldMk cId="2639778112" sldId="6004"/>
            <ac:grpSpMk id="17" creationId="{CE8A2F2E-C1B3-34A2-AFFA-537B15A69EA9}"/>
          </ac:grpSpMkLst>
        </pc:grp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1463984666" sldId="6005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1463984666" sldId="6005"/>
            <ac:spMk id="4" creationId="{C0438DD5-F1F1-4171-825B-73A3D91B34D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463984666" sldId="6005"/>
            <ac:spMk id="5" creationId="{26C7D796-2CA2-710A-6E69-85D1D2C7D11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463984666" sldId="6005"/>
            <ac:spMk id="6" creationId="{55000A90-C701-1D12-600E-B828F4ED4F85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463984666" sldId="6005"/>
            <ac:grpSpMk id="7" creationId="{A897338D-21EB-4974-C23C-6442AEE3C3EF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1463984666" sldId="6005"/>
            <ac:picMk id="3" creationId="{8BEDDC8A-E9D9-20DE-E44F-6CB3252FB485}"/>
          </ac:picMkLst>
        </pc:picChg>
      </pc:sldChg>
      <pc:sldChg chg="addSp delSp modSp mod">
        <pc:chgData name="英宗 松浦" userId="62df0116299a32bf" providerId="LiveId" clId="{9EB57BC9-3F20-43B7-A9DF-182A02BDC110}" dt="2024-03-21T11:54:10.336" v="43" actId="164"/>
        <pc:sldMkLst>
          <pc:docMk/>
          <pc:sldMk cId="1728012271" sldId="6006"/>
        </pc:sldMkLst>
        <pc:spChg chg="mod topLvl">
          <ac:chgData name="英宗 松浦" userId="62df0116299a32bf" providerId="LiveId" clId="{9EB57BC9-3F20-43B7-A9DF-182A02BDC110}" dt="2024-03-21T11:54:01.559" v="38" actId="164"/>
          <ac:spMkLst>
            <pc:docMk/>
            <pc:sldMk cId="1728012271" sldId="6006"/>
            <ac:spMk id="6" creationId="{8DC0E19E-4963-94E3-AE70-7C04CF2382C0}"/>
          </ac:spMkLst>
        </pc:spChg>
        <pc:spChg chg="mod topLvl">
          <ac:chgData name="英宗 松浦" userId="62df0116299a32bf" providerId="LiveId" clId="{9EB57BC9-3F20-43B7-A9DF-182A02BDC110}" dt="2024-03-21T11:54:01.559" v="38" actId="164"/>
          <ac:spMkLst>
            <pc:docMk/>
            <pc:sldMk cId="1728012271" sldId="6006"/>
            <ac:spMk id="7" creationId="{A4E6BCF5-D7FE-C2E0-D9FA-7A1FD048841E}"/>
          </ac:spMkLst>
        </pc:spChg>
        <pc:spChg chg="mod topLvl">
          <ac:chgData name="英宗 松浦" userId="62df0116299a32bf" providerId="LiveId" clId="{9EB57BC9-3F20-43B7-A9DF-182A02BDC110}" dt="2024-03-21T11:54:01.559" v="38" actId="164"/>
          <ac:spMkLst>
            <pc:docMk/>
            <pc:sldMk cId="1728012271" sldId="6006"/>
            <ac:spMk id="8" creationId="{58F9CE12-5C5B-C449-F10D-D7767A92B662}"/>
          </ac:spMkLst>
        </pc:spChg>
        <pc:spChg chg="mod">
          <ac:chgData name="英宗 松浦" userId="62df0116299a32bf" providerId="LiveId" clId="{9EB57BC9-3F20-43B7-A9DF-182A02BDC110}" dt="2024-03-21T11:53:56.915" v="37" actId="165"/>
          <ac:spMkLst>
            <pc:docMk/>
            <pc:sldMk cId="1728012271" sldId="6006"/>
            <ac:spMk id="9" creationId="{08A4740F-6F44-4EF5-FE18-AE6419697351}"/>
          </ac:spMkLst>
        </pc:spChg>
        <pc:spChg chg="mod">
          <ac:chgData name="英宗 松浦" userId="62df0116299a32bf" providerId="LiveId" clId="{9EB57BC9-3F20-43B7-A9DF-182A02BDC110}" dt="2024-03-21T11:53:56.915" v="37" actId="165"/>
          <ac:spMkLst>
            <pc:docMk/>
            <pc:sldMk cId="1728012271" sldId="6006"/>
            <ac:spMk id="15" creationId="{EAC3F6C0-EFBE-A875-59BF-B6C7B066F373}"/>
          </ac:spMkLst>
        </pc:spChg>
        <pc:spChg chg="mod">
          <ac:chgData name="英宗 松浦" userId="62df0116299a32bf" providerId="LiveId" clId="{9EB57BC9-3F20-43B7-A9DF-182A02BDC110}" dt="2024-03-21T11:53:56.915" v="37" actId="165"/>
          <ac:spMkLst>
            <pc:docMk/>
            <pc:sldMk cId="1728012271" sldId="6006"/>
            <ac:spMk id="17" creationId="{B4C59EB2-2F4E-8A2D-79F2-30BCE80CC5DA}"/>
          </ac:spMkLst>
        </pc:spChg>
        <pc:spChg chg="mod">
          <ac:chgData name="英宗 松浦" userId="62df0116299a32bf" providerId="LiveId" clId="{9EB57BC9-3F20-43B7-A9DF-182A02BDC110}" dt="2024-03-21T11:53:56.915" v="37" actId="165"/>
          <ac:spMkLst>
            <pc:docMk/>
            <pc:sldMk cId="1728012271" sldId="6006"/>
            <ac:spMk id="18" creationId="{D7DBAC50-5D89-CB2B-CD85-13D4E625F0B7}"/>
          </ac:spMkLst>
        </pc:spChg>
        <pc:grpChg chg="add mod">
          <ac:chgData name="英宗 松浦" userId="62df0116299a32bf" providerId="LiveId" clId="{9EB57BC9-3F20-43B7-A9DF-182A02BDC110}" dt="2024-03-21T11:54:10.336" v="43" actId="164"/>
          <ac:grpSpMkLst>
            <pc:docMk/>
            <pc:sldMk cId="1728012271" sldId="6006"/>
            <ac:grpSpMk id="2" creationId="{F6AD74F9-E08B-C336-30B4-86E6D61983E5}"/>
          </ac:grpSpMkLst>
        </pc:grpChg>
        <pc:grpChg chg="add mod">
          <ac:chgData name="英宗 松浦" userId="62df0116299a32bf" providerId="LiveId" clId="{9EB57BC9-3F20-43B7-A9DF-182A02BDC110}" dt="2024-03-21T11:54:10.336" v="43" actId="164"/>
          <ac:grpSpMkLst>
            <pc:docMk/>
            <pc:sldMk cId="1728012271" sldId="6006"/>
            <ac:grpSpMk id="3" creationId="{D822E703-A348-15E3-EED2-E170026D3638}"/>
          </ac:grpSpMkLst>
        </pc:grpChg>
        <pc:grpChg chg="mod topLvl">
          <ac:chgData name="英宗 松浦" userId="62df0116299a32bf" providerId="LiveId" clId="{9EB57BC9-3F20-43B7-A9DF-182A02BDC110}" dt="2024-03-21T11:54:01.559" v="38" actId="164"/>
          <ac:grpSpMkLst>
            <pc:docMk/>
            <pc:sldMk cId="1728012271" sldId="6006"/>
            <ac:grpSpMk id="14" creationId="{F1AD9345-3E76-07B0-8E81-C483B806CCE0}"/>
          </ac:grpSpMkLst>
        </pc:grpChg>
        <pc:grpChg chg="mod topLvl">
          <ac:chgData name="英宗 松浦" userId="62df0116299a32bf" providerId="LiveId" clId="{9EB57BC9-3F20-43B7-A9DF-182A02BDC110}" dt="2024-03-21T11:54:10.336" v="43" actId="164"/>
          <ac:grpSpMkLst>
            <pc:docMk/>
            <pc:sldMk cId="1728012271" sldId="6006"/>
            <ac:grpSpMk id="19" creationId="{7AE4B3BF-C0A5-214C-7DEB-B43200500A1D}"/>
          </ac:grpSpMkLst>
        </pc:grpChg>
        <pc:grpChg chg="del mod">
          <ac:chgData name="英宗 松浦" userId="62df0116299a32bf" providerId="LiveId" clId="{9EB57BC9-3F20-43B7-A9DF-182A02BDC110}" dt="2024-03-21T11:53:56.915" v="37" actId="165"/>
          <ac:grpSpMkLst>
            <pc:docMk/>
            <pc:sldMk cId="1728012271" sldId="6006"/>
            <ac:grpSpMk id="20" creationId="{48A2B41D-B9AC-7C4D-E7D7-94344DC2D6E9}"/>
          </ac:grpSpMkLst>
        </pc:grpChg>
        <pc:cxnChg chg="mod">
          <ac:chgData name="英宗 松浦" userId="62df0116299a32bf" providerId="LiveId" clId="{9EB57BC9-3F20-43B7-A9DF-182A02BDC110}" dt="2024-03-21T11:53:56.915" v="37" actId="165"/>
          <ac:cxnSpMkLst>
            <pc:docMk/>
            <pc:sldMk cId="1728012271" sldId="6006"/>
            <ac:cxnSpMk id="12" creationId="{9D28ED90-3968-38E8-699A-682ECD1DA81A}"/>
          </ac:cxnSpMkLst>
        </pc:cxnChg>
      </pc:sldChg>
      <pc:sldChg chg="modSp mod">
        <pc:chgData name="英宗 松浦" userId="62df0116299a32bf" providerId="LiveId" clId="{9EB57BC9-3F20-43B7-A9DF-182A02BDC110}" dt="2024-03-21T12:02:20.999" v="183" actId="14100"/>
        <pc:sldMkLst>
          <pc:docMk/>
          <pc:sldMk cId="4045010438" sldId="6007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4045010438" sldId="6007"/>
            <ac:spMk id="5" creationId="{04C42CAF-3782-09F9-32E0-FB17E2D1D33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045010438" sldId="6007"/>
            <ac:spMk id="8" creationId="{3C38C853-F412-5A8E-AE5D-8E2734571E2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045010438" sldId="6007"/>
            <ac:spMk id="10" creationId="{638D385D-0210-E725-0482-E0C089A3C05D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045010438" sldId="6007"/>
            <ac:grpSpMk id="11" creationId="{569833FD-5F2A-32D1-3BE9-0E3BD83EBF01}"/>
          </ac:grpSpMkLst>
        </pc:grpChg>
        <pc:grpChg chg="mod">
          <ac:chgData name="英宗 松浦" userId="62df0116299a32bf" providerId="LiveId" clId="{9EB57BC9-3F20-43B7-A9DF-182A02BDC110}" dt="2024-03-21T12:02:20.999" v="183" actId="14100"/>
          <ac:grpSpMkLst>
            <pc:docMk/>
            <pc:sldMk cId="4045010438" sldId="6007"/>
            <ac:grpSpMk id="12" creationId="{2F170A3F-1767-E2A8-1D22-6AA8DC7D2CF3}"/>
          </ac:grpSpMkLst>
        </pc:grpChg>
      </pc:sldChg>
      <pc:sldChg chg="modSp mod">
        <pc:chgData name="英宗 松浦" userId="62df0116299a32bf" providerId="LiveId" clId="{9EB57BC9-3F20-43B7-A9DF-182A02BDC110}" dt="2024-03-21T12:03:00.174" v="194" actId="14100"/>
        <pc:sldMkLst>
          <pc:docMk/>
          <pc:sldMk cId="2499513008" sldId="6008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2499513008" sldId="6008"/>
            <ac:spMk id="58" creationId="{EF5D410D-1236-BCCB-036C-858A27D30CC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499513008" sldId="6008"/>
            <ac:spMk id="59" creationId="{91F2C0FE-C8B5-6BD7-14E1-A0025D1FA3E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499513008" sldId="6008"/>
            <ac:spMk id="60" creationId="{3DF27FD2-EDF9-B8BB-498F-CA17EB75E83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499513008" sldId="6008"/>
            <ac:spMk id="62" creationId="{B52B79AD-01CD-7A60-6005-CEE3EA5FCEB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499513008" sldId="6008"/>
            <ac:spMk id="63" creationId="{9B1B4598-0168-DFF0-1BEE-076AF497B603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499513008" sldId="6008"/>
            <ac:grpSpMk id="2" creationId="{3F1CE359-E6D9-162E-BEE3-BF1EBDF67733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499513008" sldId="6008"/>
            <ac:grpSpMk id="3" creationId="{F7C350F1-22A2-04CB-86F9-0A71F853FC95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499513008" sldId="6008"/>
            <ac:grpSpMk id="4" creationId="{7DCD2CCB-72AE-8860-8C67-129BA7E4F052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499513008" sldId="6008"/>
            <ac:grpSpMk id="61" creationId="{64A4A5F8-76A9-95B3-3C03-60AF8BFFA066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499513008" sldId="6008"/>
            <ac:grpSpMk id="64" creationId="{59CFBCB3-CE14-A51E-069F-0EEA600C1DAA}"/>
          </ac:grpSpMkLst>
        </pc:grpChg>
        <pc:grpChg chg="mod">
          <ac:chgData name="英宗 松浦" userId="62df0116299a32bf" providerId="LiveId" clId="{9EB57BC9-3F20-43B7-A9DF-182A02BDC110}" dt="2024-03-21T12:03:00.174" v="194" actId="14100"/>
          <ac:grpSpMkLst>
            <pc:docMk/>
            <pc:sldMk cId="2499513008" sldId="6008"/>
            <ac:grpSpMk id="65" creationId="{4CEB6FE3-EACA-880B-C468-98A0A61B43B8}"/>
          </ac:grpSpMkLst>
        </pc:grp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5" creationId="{D4C584E5-A64D-804B-7CEF-765AE1F5A39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6" creationId="{B66AE091-E43F-41FD-002B-E603F9B21F2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7" creationId="{19A3ECE5-F321-620F-FF6A-2E544953822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8" creationId="{D49AEC6D-2D8E-6837-329B-0F21E88845D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9" creationId="{80D992CB-8D83-D738-01A9-2D2E05E3CDC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10" creationId="{4A8B95AC-8A76-D38B-1435-2918DE1C43E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11" creationId="{6FAFE36C-0731-43FE-2A80-BFADCB965DE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12" creationId="{80F9C08B-26DD-677A-CEA4-68FE4E44554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13" creationId="{95036740-5BE9-F545-6D52-40CF0051DB04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14" creationId="{0A6D46D4-02C3-0D9F-3FED-710EF346887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15" creationId="{7114BDE6-F813-EDAD-B156-3A8C654C8C6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16" creationId="{8F12E44E-BE14-3EDA-4CE2-6B489EF3860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17" creationId="{09027437-1539-4E6B-EB07-3A76E37A844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18" creationId="{D08817F9-A481-4A4D-FCFE-89F6B0DC4B8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19" creationId="{BF460E8E-0E59-D9D2-BA41-70F02F25F30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20" creationId="{FBEE7F2A-2F0D-82DC-D78E-789D504407D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21" creationId="{45CB6F70-6697-7E2B-EEAA-D851AB665B6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22" creationId="{6336B087-766E-A1BE-E55C-5888232D75E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23" creationId="{B8ECF330-F501-FDA3-FA6C-585F555350B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24" creationId="{A3B0C2ED-3F0F-399B-3083-7216BFA697E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25" creationId="{7062809B-2D00-C935-B83B-0B724358414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26" creationId="{3E06E39A-450C-5096-5EB6-8F5E07B5B19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27" creationId="{20F430A0-0A89-F19D-3A18-45FA84D2357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28" creationId="{48709A7E-E35F-E84B-34E7-AC34B9D4FE6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29" creationId="{976C572B-C037-EF79-F746-2B3EFC4430F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30" creationId="{CEF9173F-52FB-72BA-B1CD-23E8C41901C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31" creationId="{519ED639-235B-9579-75DB-9DA6F71369B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32" creationId="{A85880C1-EC74-2464-A2AB-3EFD119BDBC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33" creationId="{36066953-DCE1-8A2B-DC25-5DFD72272F6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34" creationId="{EDD6147B-C3BF-CD4A-A23F-6D31DF15528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35" creationId="{8786B263-CE81-CAC4-A1D2-65EF39807F0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36" creationId="{3F03F87C-9229-F075-A579-73EC3046212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37" creationId="{64BC4C1F-3881-200B-900D-D0508AA6A15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38" creationId="{29FA6E5F-F71D-D040-ED1B-82E71BB6A754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39" creationId="{032A9A3A-62E5-C17D-1566-6E0E9ECA779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40" creationId="{50480C8A-4DE4-00D9-16BF-F3D707035EC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41" creationId="{D6FBC09B-E5EE-5F43-CA1B-24EC4151632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42" creationId="{5BC3549A-8FBD-400D-15B6-8C0ECF3DA24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43" creationId="{BEF2B32F-66E0-1556-889F-2D0802C99BF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44" creationId="{E15C72AD-E7BF-9577-77B6-4EAED4AE185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45" creationId="{550FBFC0-2C61-8866-E4D9-94EFE792F35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46" creationId="{9CD95C1F-7466-E9E5-A8F0-A1D1CD683A3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47" creationId="{D87BA97D-3E8B-9D29-2AD2-C2BE3816733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48" creationId="{2774DDFD-90D0-CF58-7DD6-12C63386EE4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49" creationId="{07369B84-1CF6-A315-4C35-DD9B8393309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50" creationId="{7DD0DF17-E7D0-6471-0A3E-05AD0B343E2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51" creationId="{91CD3401-BF28-2E6F-394F-E04B833D403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52" creationId="{A793B83D-2C4D-4FBC-0D99-44BD6BC4A37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53" creationId="{1E40DAA9-DE62-A376-87B0-7809917AA3E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54" creationId="{9E45D2F2-77D9-8F07-CE39-B687A054A46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55" creationId="{8193974A-22AB-22F9-265A-14D509AF5BF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56" creationId="{CA6FA73A-B95F-68A0-57C9-0F0D612E1594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57" creationId="{9E5EFE6C-DE41-93F3-6992-1673515A26C9}"/>
          </ac:cxnSpMkLst>
        </pc:cxnChg>
      </pc:sldChg>
      <pc:sldChg chg="addSp delSp modSp mod">
        <pc:chgData name="英宗 松浦" userId="62df0116299a32bf" providerId="LiveId" clId="{9EB57BC9-3F20-43B7-A9DF-182A02BDC110}" dt="2024-03-21T12:01:06.370" v="167" actId="164"/>
        <pc:sldMkLst>
          <pc:docMk/>
          <pc:sldMk cId="3606248704" sldId="6009"/>
        </pc:sldMkLst>
        <pc:spChg chg="mod topLvl">
          <ac:chgData name="英宗 松浦" userId="62df0116299a32bf" providerId="LiveId" clId="{9EB57BC9-3F20-43B7-A9DF-182A02BDC110}" dt="2024-03-21T12:00:43.109" v="157" actId="164"/>
          <ac:spMkLst>
            <pc:docMk/>
            <pc:sldMk cId="3606248704" sldId="6009"/>
            <ac:spMk id="2" creationId="{09DCB7CF-7FA7-F3BB-96F0-7883E9E77ECB}"/>
          </ac:spMkLst>
        </pc:spChg>
        <pc:spChg chg="mod topLvl">
          <ac:chgData name="英宗 松浦" userId="62df0116299a32bf" providerId="LiveId" clId="{9EB57BC9-3F20-43B7-A9DF-182A02BDC110}" dt="2024-03-21T12:00:43.109" v="157" actId="164"/>
          <ac:spMkLst>
            <pc:docMk/>
            <pc:sldMk cId="3606248704" sldId="6009"/>
            <ac:spMk id="3" creationId="{DEE0DDA9-1D9E-520D-6666-E3F181AC9E73}"/>
          </ac:spMkLst>
        </pc:spChg>
        <pc:spChg chg="mod">
          <ac:chgData name="英宗 松浦" userId="62df0116299a32bf" providerId="LiveId" clId="{9EB57BC9-3F20-43B7-A9DF-182A02BDC110}" dt="2024-03-21T12:00:38.875" v="154" actId="165"/>
          <ac:spMkLst>
            <pc:docMk/>
            <pc:sldMk cId="3606248704" sldId="6009"/>
            <ac:spMk id="5" creationId="{A867E49A-D667-4C05-4C4F-3A7D0F36A1CA}"/>
          </ac:spMkLst>
        </pc:spChg>
        <pc:spChg chg="mod">
          <ac:chgData name="英宗 松浦" userId="62df0116299a32bf" providerId="LiveId" clId="{9EB57BC9-3F20-43B7-A9DF-182A02BDC110}" dt="2024-03-21T12:00:38.875" v="154" actId="165"/>
          <ac:spMkLst>
            <pc:docMk/>
            <pc:sldMk cId="3606248704" sldId="6009"/>
            <ac:spMk id="6" creationId="{09704B4A-B646-C26C-9F93-760736943942}"/>
          </ac:spMkLst>
        </pc:spChg>
        <pc:spChg chg="mod topLvl">
          <ac:chgData name="英宗 松浦" userId="62df0116299a32bf" providerId="LiveId" clId="{9EB57BC9-3F20-43B7-A9DF-182A02BDC110}" dt="2024-03-21T12:01:02.382" v="165" actId="164"/>
          <ac:spMkLst>
            <pc:docMk/>
            <pc:sldMk cId="3606248704" sldId="6009"/>
            <ac:spMk id="9" creationId="{966685AF-400B-F9F2-0D72-1A7275DA0BED}"/>
          </ac:spMkLst>
        </pc:spChg>
        <pc:spChg chg="mod topLvl">
          <ac:chgData name="英宗 松浦" userId="62df0116299a32bf" providerId="LiveId" clId="{9EB57BC9-3F20-43B7-A9DF-182A02BDC110}" dt="2024-03-21T12:01:02.382" v="165" actId="164"/>
          <ac:spMkLst>
            <pc:docMk/>
            <pc:sldMk cId="3606248704" sldId="6009"/>
            <ac:spMk id="10" creationId="{F4D57E2E-93CE-C245-3DAD-298103E11E9E}"/>
          </ac:spMkLst>
        </pc:spChg>
        <pc:spChg chg="mod topLvl">
          <ac:chgData name="英宗 松浦" userId="62df0116299a32bf" providerId="LiveId" clId="{9EB57BC9-3F20-43B7-A9DF-182A02BDC110}" dt="2024-03-21T12:01:02.382" v="165" actId="164"/>
          <ac:spMkLst>
            <pc:docMk/>
            <pc:sldMk cId="3606248704" sldId="6009"/>
            <ac:spMk id="11" creationId="{1025E073-F385-C3E5-CF0B-31DB5092D725}"/>
          </ac:spMkLst>
        </pc:spChg>
        <pc:spChg chg="mod topLvl">
          <ac:chgData name="英宗 松浦" userId="62df0116299a32bf" providerId="LiveId" clId="{9EB57BC9-3F20-43B7-A9DF-182A02BDC110}" dt="2024-03-21T12:01:02.382" v="165" actId="164"/>
          <ac:spMkLst>
            <pc:docMk/>
            <pc:sldMk cId="3606248704" sldId="6009"/>
            <ac:spMk id="12" creationId="{18159731-FD47-68E9-8B4B-E5A20C4E25D6}"/>
          </ac:spMkLst>
        </pc:spChg>
        <pc:grpChg chg="add mod">
          <ac:chgData name="英宗 松浦" userId="62df0116299a32bf" providerId="LiveId" clId="{9EB57BC9-3F20-43B7-A9DF-182A02BDC110}" dt="2024-03-21T12:01:06.370" v="167" actId="164"/>
          <ac:grpSpMkLst>
            <pc:docMk/>
            <pc:sldMk cId="3606248704" sldId="6009"/>
            <ac:grpSpMk id="4" creationId="{AB3EC1A1-9497-B18F-259A-5BDB797B0E57}"/>
          </ac:grpSpMkLst>
        </pc:grpChg>
        <pc:grpChg chg="mod topLvl">
          <ac:chgData name="英宗 松浦" userId="62df0116299a32bf" providerId="LiveId" clId="{9EB57BC9-3F20-43B7-A9DF-182A02BDC110}" dt="2024-03-21T12:00:43.109" v="157" actId="164"/>
          <ac:grpSpMkLst>
            <pc:docMk/>
            <pc:sldMk cId="3606248704" sldId="6009"/>
            <ac:grpSpMk id="7" creationId="{5BCD6FFA-C424-50FF-EC09-CACC749F1F23}"/>
          </ac:grpSpMkLst>
        </pc:grpChg>
        <pc:grpChg chg="add mod">
          <ac:chgData name="英宗 松浦" userId="62df0116299a32bf" providerId="LiveId" clId="{9EB57BC9-3F20-43B7-A9DF-182A02BDC110}" dt="2024-03-21T12:01:06.370" v="167" actId="164"/>
          <ac:grpSpMkLst>
            <pc:docMk/>
            <pc:sldMk cId="3606248704" sldId="6009"/>
            <ac:grpSpMk id="8" creationId="{A7DCB227-F8B3-4F64-DAC8-6A343EE1D6D4}"/>
          </ac:grpSpMkLst>
        </pc:grpChg>
        <pc:grpChg chg="add mod">
          <ac:chgData name="英宗 松浦" userId="62df0116299a32bf" providerId="LiveId" clId="{9EB57BC9-3F20-43B7-A9DF-182A02BDC110}" dt="2024-03-21T12:01:06.370" v="167" actId="164"/>
          <ac:grpSpMkLst>
            <pc:docMk/>
            <pc:sldMk cId="3606248704" sldId="6009"/>
            <ac:grpSpMk id="13" creationId="{2C9A3A3A-1E3B-01FA-1EF3-F943883FCCAD}"/>
          </ac:grpSpMkLst>
        </pc:grpChg>
        <pc:grpChg chg="del mod">
          <ac:chgData name="英宗 松浦" userId="62df0116299a32bf" providerId="LiveId" clId="{9EB57BC9-3F20-43B7-A9DF-182A02BDC110}" dt="2024-03-21T12:00:38.875" v="154" actId="165"/>
          <ac:grpSpMkLst>
            <pc:docMk/>
            <pc:sldMk cId="3606248704" sldId="6009"/>
            <ac:grpSpMk id="14" creationId="{3144877B-D800-09EE-C805-718F446FAEB7}"/>
          </ac:grpSpMkLst>
        </pc:grpChg>
      </pc:sldChg>
      <pc:sldChg chg="modSp mod">
        <pc:chgData name="英宗 松浦" userId="62df0116299a32bf" providerId="LiveId" clId="{9EB57BC9-3F20-43B7-A9DF-182A02BDC110}" dt="2024-03-21T11:54:38.976" v="50" actId="14100"/>
        <pc:sldMkLst>
          <pc:docMk/>
          <pc:sldMk cId="3198817277" sldId="6010"/>
        </pc:sldMkLst>
        <pc:spChg chg="mod">
          <ac:chgData name="英宗 松浦" userId="62df0116299a32bf" providerId="LiveId" clId="{9EB57BC9-3F20-43B7-A9DF-182A02BDC110}" dt="2024-03-21T11:54:38.976" v="50" actId="14100"/>
          <ac:spMkLst>
            <pc:docMk/>
            <pc:sldMk cId="3198817277" sldId="6010"/>
            <ac:spMk id="2" creationId="{13AEF2BB-6434-B347-7B7E-CC6C5686CD9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98817277" sldId="6010"/>
            <ac:spMk id="4" creationId="{F57044EC-FC5F-1BB8-68A7-CEFAD89DEAA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98817277" sldId="6010"/>
            <ac:spMk id="5" creationId="{EE59AA58-2D71-8942-3896-97AB5D9FEEC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98817277" sldId="6010"/>
            <ac:spMk id="7" creationId="{C88DDC19-EDAC-90A1-AE25-71F8E625E898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98817277" sldId="6010"/>
            <ac:grpSpMk id="9" creationId="{EBC0D948-1433-244A-DE11-01A9F7C5600D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98817277" sldId="6010"/>
            <ac:grpSpMk id="10" creationId="{6F053822-9930-00C7-7FBD-936F63C8F2FC}"/>
          </ac:grpSpMkLst>
        </pc:grpChg>
      </pc:sldChg>
      <pc:sldChg chg="modSp mod">
        <pc:chgData name="英宗 松浦" userId="62df0116299a32bf" providerId="LiveId" clId="{9EB57BC9-3F20-43B7-A9DF-182A02BDC110}" dt="2024-03-21T11:54:45.555" v="53" actId="14100"/>
        <pc:sldMkLst>
          <pc:docMk/>
          <pc:sldMk cId="3566029570" sldId="6011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566029570" sldId="6011"/>
            <ac:spMk id="3" creationId="{FA83D52B-6DEC-F582-0E92-2121760C499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566029570" sldId="6011"/>
            <ac:spMk id="4" creationId="{55581B87-786D-E4D3-94C1-9C4CFDE17D1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566029570" sldId="6011"/>
            <ac:spMk id="5" creationId="{1AB7CFA5-505D-6FBB-22F6-B94FF969B2A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566029570" sldId="6011"/>
            <ac:spMk id="6" creationId="{B764A3DC-8355-779A-5DDA-20ED444A7D58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566029570" sldId="6011"/>
            <ac:grpSpMk id="8" creationId="{5B897F3C-C0AF-B6B6-F92B-7643F879ACCE}"/>
          </ac:grpSpMkLst>
        </pc:grpChg>
        <pc:grpChg chg="mod">
          <ac:chgData name="英宗 松浦" userId="62df0116299a32bf" providerId="LiveId" clId="{9EB57BC9-3F20-43B7-A9DF-182A02BDC110}" dt="2024-03-21T11:54:45.555" v="53" actId="14100"/>
          <ac:grpSpMkLst>
            <pc:docMk/>
            <pc:sldMk cId="3566029570" sldId="6011"/>
            <ac:grpSpMk id="12" creationId="{0D98C46D-4985-8BE8-88F1-26BEBF3806FF}"/>
          </ac:grpSpMkLst>
        </pc:grpChg>
      </pc:sldChg>
      <pc:sldChg chg="modSp mod">
        <pc:chgData name="英宗 松浦" userId="62df0116299a32bf" providerId="LiveId" clId="{9EB57BC9-3F20-43B7-A9DF-182A02BDC110}" dt="2024-03-21T12:03:06.449" v="196" actId="14100"/>
        <pc:sldMkLst>
          <pc:docMk/>
          <pc:sldMk cId="443955152" sldId="6012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443955152" sldId="6012"/>
            <ac:spMk id="2" creationId="{98D8EEDB-7B84-7F2E-246F-1CF26C9CCF0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43955152" sldId="6012"/>
            <ac:spMk id="4" creationId="{20FE7712-A6B9-C0EA-1471-BF223C52A88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43955152" sldId="6012"/>
            <ac:spMk id="5" creationId="{006A180F-519E-F836-9A98-B8251BDBBFC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43955152" sldId="6012"/>
            <ac:spMk id="6" creationId="{554AFF0A-9CD7-C1B9-2A0D-B80E3228B28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43955152" sldId="6012"/>
            <ac:spMk id="8" creationId="{5106CAF7-4A0C-4013-162B-9B9F0161EAC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43955152" sldId="6012"/>
            <ac:spMk id="9" creationId="{29234461-DC1C-3DA4-5CE5-400DEB72A95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43955152" sldId="6012"/>
            <ac:spMk id="12" creationId="{4456AD78-F531-BC84-B22E-E8B90AA5D5B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43955152" sldId="6012"/>
            <ac:spMk id="13" creationId="{5AD94869-6995-45E2-ED12-ABF20D0202E7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43955152" sldId="6012"/>
            <ac:spMk id="14" creationId="{8F8F7653-0A07-D176-3ECB-39ADB20C9298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43955152" sldId="6012"/>
            <ac:grpSpMk id="7" creationId="{F1A5D914-3315-BABC-EECE-DAE041E16864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43955152" sldId="6012"/>
            <ac:grpSpMk id="11" creationId="{4FD583BF-751C-B499-7EF6-13A24CCA1F64}"/>
          </ac:grpSpMkLst>
        </pc:grpChg>
        <pc:grpChg chg="mod">
          <ac:chgData name="英宗 松浦" userId="62df0116299a32bf" providerId="LiveId" clId="{9EB57BC9-3F20-43B7-A9DF-182A02BDC110}" dt="2024-03-21T12:03:06.449" v="196" actId="14100"/>
          <ac:grpSpMkLst>
            <pc:docMk/>
            <pc:sldMk cId="443955152" sldId="6012"/>
            <ac:grpSpMk id="15" creationId="{238B43CA-D87A-40B2-00C0-0FE9D505ED31}"/>
          </ac:grpSpMkLst>
        </pc:grp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3326891680" sldId="6013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326891680" sldId="6013"/>
            <ac:spMk id="81" creationId="{E8363150-CA16-4574-5FB8-282E8E8BF34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326891680" sldId="6013"/>
            <ac:spMk id="86" creationId="{D62DFB0B-F78A-74E6-AB6C-CE5580045689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326891680" sldId="6013"/>
            <ac:grpSpMk id="77" creationId="{B7B64D5E-BC0B-24AD-C8EB-E4805DE9D124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326891680" sldId="6013"/>
            <ac:grpSpMk id="78" creationId="{6CED73B8-12BB-31DA-3279-743EEAB1BF13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3326891680" sldId="6013"/>
            <ac:picMk id="82" creationId="{D5B105BF-25FB-4512-DF2A-6A8D58E763FA}"/>
          </ac:picMkLst>
        </pc:pic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3326891680" sldId="6013"/>
            <ac:picMk id="83" creationId="{F7D67F8B-DB91-BCD0-32A0-F092DA42897B}"/>
          </ac:picMkLst>
        </pc:pic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3326891680" sldId="6013"/>
            <ac:picMk id="84" creationId="{7D2FA3C0-1A2D-D202-0B37-169E081A3563}"/>
          </ac:picMkLst>
        </pc:pic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3326891680" sldId="6013"/>
            <ac:picMk id="85" creationId="{1BBB78DA-F7B6-69BD-554D-DED9C0DB4BEF}"/>
          </ac:picMkLst>
        </pc:pic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3395029034" sldId="6014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395029034" sldId="6014"/>
            <ac:spMk id="10" creationId="{2EB29E44-8977-FE2F-CA3D-9555A590660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395029034" sldId="6014"/>
            <ac:spMk id="12" creationId="{CE4FB262-CA8F-F68F-50DE-01225C746B99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395029034" sldId="6014"/>
            <ac:grpSpMk id="11" creationId="{4AE81E16-C102-67C0-3D3D-BE9228A305A5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395029034" sldId="6014"/>
            <ac:grpSpMk id="13" creationId="{814EDC1A-8987-7D6F-8A90-BBE4FCE8CB95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3395029034" sldId="6014"/>
            <ac:picMk id="7" creationId="{73E73DF0-9A80-91EF-9666-7B8250484234}"/>
          </ac:picMkLst>
        </pc:picChg>
      </pc:sldChg>
      <pc:sldChg chg="modSp mod">
        <pc:chgData name="英宗 松浦" userId="62df0116299a32bf" providerId="LiveId" clId="{9EB57BC9-3F20-43B7-A9DF-182A02BDC110}" dt="2024-03-21T11:59:18.488" v="134" actId="14100"/>
        <pc:sldMkLst>
          <pc:docMk/>
          <pc:sldMk cId="1615376226" sldId="6015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1615376226" sldId="6015"/>
            <ac:spMk id="3" creationId="{51F09C61-A92F-ED64-DE90-10C7AEF3989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615376226" sldId="6015"/>
            <ac:spMk id="4" creationId="{020B8E4E-8246-3432-C41D-41B9437654F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615376226" sldId="6015"/>
            <ac:spMk id="28" creationId="{65EE7F86-9215-4231-CC37-BEEE216E47F9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29" creationId="{56D88793-D149-C1F9-1EC9-904E581EEE91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30" creationId="{43B779A9-05A4-8AE6-F312-A431C549EFE4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31" creationId="{CB3398AE-C7C5-B1F8-6212-63FBDBCE7C33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32" creationId="{8467AFE2-5DEE-8BB1-C694-86ABD5F0F7C3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33" creationId="{FC0AB6B4-8DBF-38B7-77FF-9771F6E7B565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34" creationId="{27330767-3F6D-DC4D-E3C8-2103926C424F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35" creationId="{50F5ACB6-CB84-87F5-FE8E-810B07AE6A16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36" creationId="{769E330E-9EAF-2DD6-11F8-DA8970990C64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37" creationId="{4706E271-3F23-212F-0829-A143791DEE20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38" creationId="{7602B071-8C2E-0714-4168-5A9EA802DA2A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39" creationId="{FFEEADA4-46A3-0119-C184-DE19335F26DC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40" creationId="{B945EDB3-ACA5-A492-80C2-D43CA49D29AF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41" creationId="{56B5714C-57C9-8923-AD04-31C2864183DF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42" creationId="{C549AB3B-58B3-BC1E-857F-834BF934D7E8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43" creationId="{889DE4BD-F7ED-884B-0D96-60CEBCA14697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44" creationId="{76CF4615-5D81-A627-EEFE-9D842E4BA9A7}"/>
          </ac:spMkLst>
        </pc:spChg>
        <pc:grpChg chg="mod">
          <ac:chgData name="英宗 松浦" userId="62df0116299a32bf" providerId="LiveId" clId="{9EB57BC9-3F20-43B7-A9DF-182A02BDC110}" dt="2024-03-21T11:59:04.807" v="131" actId="14100"/>
          <ac:grpSpMkLst>
            <pc:docMk/>
            <pc:sldMk cId="1615376226" sldId="6015"/>
            <ac:grpSpMk id="45" creationId="{8294A440-6DE5-DF16-21EE-E6FB4C868859}"/>
          </ac:grpSpMkLst>
        </pc:grp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3960428355" sldId="6016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960428355" sldId="6016"/>
            <ac:spMk id="2" creationId="{F8DE5753-7E61-5440-1C6C-2D02578A3FB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60428355" sldId="6016"/>
            <ac:spMk id="3" creationId="{AD547972-6C54-7AF9-BA71-C326AFE6357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60428355" sldId="6016"/>
            <ac:spMk id="6" creationId="{380788F2-0980-29A7-32B3-725E09C06FD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60428355" sldId="6016"/>
            <ac:spMk id="9" creationId="{C864C800-78C8-F3B2-B68D-03C9B534D3B8}"/>
          </ac:spMkLst>
        </pc:s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3960428355" sldId="6016"/>
            <ac:picMk id="5" creationId="{5825351C-8EFB-1AF5-032E-B05135099AFA}"/>
          </ac:picMkLst>
        </pc:picChg>
      </pc:sldChg>
      <pc:sldChg chg="modSp mod">
        <pc:chgData name="英宗 松浦" userId="62df0116299a32bf" providerId="LiveId" clId="{9EB57BC9-3F20-43B7-A9DF-182A02BDC110}" dt="2024-03-21T11:57:28.233" v="117" actId="14100"/>
        <pc:sldMkLst>
          <pc:docMk/>
          <pc:sldMk cId="3250436735" sldId="6017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250436735" sldId="6017"/>
            <ac:spMk id="2" creationId="{4ADEB373-CB4A-49DE-DD06-C565C6A57B4E}"/>
          </ac:spMkLst>
        </pc:spChg>
        <pc:spChg chg="mod">
          <ac:chgData name="英宗 松浦" userId="62df0116299a32bf" providerId="LiveId" clId="{9EB57BC9-3F20-43B7-A9DF-182A02BDC110}" dt="2024-03-21T11:57:28.233" v="117" actId="14100"/>
          <ac:spMkLst>
            <pc:docMk/>
            <pc:sldMk cId="3250436735" sldId="6017"/>
            <ac:spMk id="20" creationId="{FB98993F-ACF8-48DD-F8C8-70DD27DA613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250436735" sldId="6017"/>
            <ac:spMk id="22" creationId="{02143395-BBEE-44CF-2D73-77D6CE48933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250436735" sldId="6017"/>
            <ac:spMk id="24" creationId="{AF1FBECC-5B1B-7623-E7E9-98ED106D399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250436735" sldId="6017"/>
            <ac:spMk id="25" creationId="{65FBA278-467E-0738-3272-49750A90ABB3}"/>
          </ac:spMkLst>
        </pc:spChg>
        <pc:grpChg chg="mod">
          <ac:chgData name="英宗 松浦" userId="62df0116299a32bf" providerId="LiveId" clId="{9EB57BC9-3F20-43B7-A9DF-182A02BDC110}" dt="2024-03-21T11:57:22.001" v="106" actId="14100"/>
          <ac:grpSpMkLst>
            <pc:docMk/>
            <pc:sldMk cId="3250436735" sldId="6017"/>
            <ac:grpSpMk id="3" creationId="{1DDE8732-AEED-FE2A-30CC-7EFA8B20E8F7}"/>
          </ac:grpSpMkLst>
        </pc:grpChg>
      </pc:sldChg>
      <pc:sldChg chg="modSp mod">
        <pc:chgData name="英宗 松浦" userId="62df0116299a32bf" providerId="LiveId" clId="{9EB57BC9-3F20-43B7-A9DF-182A02BDC110}" dt="2024-03-21T12:00:14.232" v="147" actId="14100"/>
        <pc:sldMkLst>
          <pc:docMk/>
          <pc:sldMk cId="3977263914" sldId="6018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977263914" sldId="6018"/>
            <ac:spMk id="4" creationId="{F442C82D-1A33-12DB-8892-2113D18786A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77263914" sldId="6018"/>
            <ac:spMk id="5" creationId="{486C9571-0DF4-5924-5097-C2578A0822D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77263914" sldId="6018"/>
            <ac:spMk id="6" creationId="{6CBAC32F-5CB1-B05B-1303-576875AA74D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77263914" sldId="6018"/>
            <ac:spMk id="7" creationId="{FD0A05C7-D5C9-F1A9-662F-8A62995EB5D3}"/>
          </ac:spMkLst>
        </pc:spChg>
        <pc:grpChg chg="mod">
          <ac:chgData name="英宗 松浦" userId="62df0116299a32bf" providerId="LiveId" clId="{9EB57BC9-3F20-43B7-A9DF-182A02BDC110}" dt="2024-03-21T12:00:14.232" v="147" actId="14100"/>
          <ac:grpSpMkLst>
            <pc:docMk/>
            <pc:sldMk cId="3977263914" sldId="6018"/>
            <ac:grpSpMk id="2" creationId="{036F6157-5387-56DD-9123-F09CD9679FB5}"/>
          </ac:grpSpMkLst>
        </pc:grpChg>
      </pc:sldChg>
      <pc:sldChg chg="modSp mod">
        <pc:chgData name="英宗 松浦" userId="62df0116299a32bf" providerId="LiveId" clId="{9EB57BC9-3F20-43B7-A9DF-182A02BDC110}" dt="2024-03-21T12:02:36.341" v="188" actId="14100"/>
        <pc:sldMkLst>
          <pc:docMk/>
          <pc:sldMk cId="3216744140" sldId="6019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216744140" sldId="6019"/>
            <ac:spMk id="2" creationId="{256786D9-5ACA-9E65-7C36-2F125BA5D8A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216744140" sldId="6019"/>
            <ac:spMk id="4" creationId="{C0438DD5-F1F1-4171-825B-73A3D91B34D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216744140" sldId="6019"/>
            <ac:spMk id="5" creationId="{26C7D796-2CA2-710A-6E69-85D1D2C7D11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216744140" sldId="6019"/>
            <ac:spMk id="6" creationId="{55000A90-C701-1D12-600E-B828F4ED4F85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216744140" sldId="6019"/>
            <ac:grpSpMk id="7" creationId="{A897338D-21EB-4974-C23C-6442AEE3C3EF}"/>
          </ac:grpSpMkLst>
        </pc:grpChg>
        <pc:grpChg chg="mod">
          <ac:chgData name="英宗 松浦" userId="62df0116299a32bf" providerId="LiveId" clId="{9EB57BC9-3F20-43B7-A9DF-182A02BDC110}" dt="2024-03-21T12:02:36.341" v="188" actId="14100"/>
          <ac:grpSpMkLst>
            <pc:docMk/>
            <pc:sldMk cId="3216744140" sldId="6019"/>
            <ac:grpSpMk id="8" creationId="{7E219BA3-8255-E591-B726-A2059D06FBE6}"/>
          </ac:grpSpMkLst>
        </pc:grpChg>
      </pc:sldChg>
      <pc:sldChg chg="modSp mod">
        <pc:chgData name="英宗 松浦" userId="62df0116299a32bf" providerId="LiveId" clId="{9EB57BC9-3F20-43B7-A9DF-182A02BDC110}" dt="2024-03-21T12:00:06.228" v="145" actId="14100"/>
        <pc:sldMkLst>
          <pc:docMk/>
          <pc:sldMk cId="2193658946" sldId="6020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2193658946" sldId="6020"/>
            <ac:spMk id="2" creationId="{F663A912-A904-FCF0-6F7B-99344D86849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193658946" sldId="6020"/>
            <ac:spMk id="3" creationId="{A719BACD-D226-1A0E-D23C-05E91B0B062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193658946" sldId="6020"/>
            <ac:spMk id="4" creationId="{359D21B5-BAE5-7F20-E7E8-FE18E859F4B5}"/>
          </ac:spMkLst>
        </pc:spChg>
        <pc:grpChg chg="mod">
          <ac:chgData name="英宗 松浦" userId="62df0116299a32bf" providerId="LiveId" clId="{9EB57BC9-3F20-43B7-A9DF-182A02BDC110}" dt="2024-03-21T12:00:06.228" v="145" actId="14100"/>
          <ac:grpSpMkLst>
            <pc:docMk/>
            <pc:sldMk cId="2193658946" sldId="6020"/>
            <ac:grpSpMk id="5" creationId="{9A2134E0-A82B-E016-30DF-6519BF1429F0}"/>
          </ac:grpSpMkLst>
        </pc:grpChg>
      </pc:sldChg>
      <pc:sldChg chg="modSp mod">
        <pc:chgData name="英宗 松浦" userId="62df0116299a32bf" providerId="LiveId" clId="{9EB57BC9-3F20-43B7-A9DF-182A02BDC110}" dt="2024-03-21T11:55:37.507" v="73" actId="14100"/>
        <pc:sldMkLst>
          <pc:docMk/>
          <pc:sldMk cId="1256730760" sldId="6021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1256730760" sldId="6021"/>
            <ac:spMk id="2" creationId="{DFE888A3-8DE2-BBF9-FA0D-C5CB31D23136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56730760" sldId="6021"/>
            <ac:spMk id="3" creationId="{7D3CAB74-0663-8D7A-7DE2-A9C69212C4EB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56730760" sldId="6021"/>
            <ac:spMk id="5" creationId="{D5C1EC56-BC9F-5757-700D-30DC21BF811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56730760" sldId="6021"/>
            <ac:spMk id="6" creationId="{B5324013-E8FA-5204-FA84-F7126CDA8F4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56730760" sldId="6021"/>
            <ac:spMk id="8" creationId="{CB8C513C-7522-5009-4338-AF52A1535AC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56730760" sldId="6021"/>
            <ac:spMk id="9" creationId="{0A919627-FDD8-6EE9-4D9B-D0DADED2D14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56730760" sldId="6021"/>
            <ac:spMk id="10" creationId="{9AE169FC-0954-B336-872A-8068C6D335B9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256730760" sldId="6021"/>
            <ac:grpSpMk id="4" creationId="{6B4F5208-7637-28C6-883E-53B285250AC1}"/>
          </ac:grpSpMkLst>
        </pc:grpChg>
        <pc:grpChg chg="mod">
          <ac:chgData name="英宗 松浦" userId="62df0116299a32bf" providerId="LiveId" clId="{9EB57BC9-3F20-43B7-A9DF-182A02BDC110}" dt="2024-03-21T11:55:37.507" v="73" actId="14100"/>
          <ac:grpSpMkLst>
            <pc:docMk/>
            <pc:sldMk cId="1256730760" sldId="6021"/>
            <ac:grpSpMk id="12" creationId="{F94BCE67-BC71-BEA6-6936-9FEF0429DA89}"/>
          </ac:grpSpMkLst>
        </pc:grpChg>
      </pc:sldChg>
      <pc:sldChg chg="modSp mod">
        <pc:chgData name="英宗 松浦" userId="62df0116299a32bf" providerId="LiveId" clId="{9EB57BC9-3F20-43B7-A9DF-182A02BDC110}" dt="2024-03-21T12:02:45.272" v="190" actId="14100"/>
        <pc:sldMkLst>
          <pc:docMk/>
          <pc:sldMk cId="2050887368" sldId="6022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2050887368" sldId="6022"/>
            <ac:spMk id="5" creationId="{265B13ED-D52D-8284-0E44-356285BB732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050887368" sldId="6022"/>
            <ac:spMk id="6" creationId="{675B6FFF-072D-B666-69CF-78D057C1822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050887368" sldId="6022"/>
            <ac:spMk id="7" creationId="{09DF8070-DA8B-AE89-0F26-2FA9E99B4C6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050887368" sldId="6022"/>
            <ac:spMk id="8" creationId="{29904013-3861-AD90-5D32-D6354B734AA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050887368" sldId="6022"/>
            <ac:spMk id="9" creationId="{8D6E9A1E-873E-BC6F-203E-A24AFBBDA49E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050887368" sldId="6022"/>
            <ac:grpSpMk id="4" creationId="{15B1E8A9-D546-7F95-43FA-DBECBF4B5632}"/>
          </ac:grpSpMkLst>
        </pc:grpChg>
        <pc:grpChg chg="mod">
          <ac:chgData name="英宗 松浦" userId="62df0116299a32bf" providerId="LiveId" clId="{9EB57BC9-3F20-43B7-A9DF-182A02BDC110}" dt="2024-03-21T12:02:45.272" v="190" actId="14100"/>
          <ac:grpSpMkLst>
            <pc:docMk/>
            <pc:sldMk cId="2050887368" sldId="6022"/>
            <ac:grpSpMk id="10" creationId="{8626BF3A-79EA-4A1B-A50C-1D166B0D3F5A}"/>
          </ac:grpSpMkLst>
        </pc:grpChg>
      </pc:sldChg>
      <pc:sldChg chg="modSp mod">
        <pc:chgData name="英宗 松浦" userId="62df0116299a32bf" providerId="LiveId" clId="{9EB57BC9-3F20-43B7-A9DF-182A02BDC110}" dt="2024-03-21T12:02:52.104" v="192" actId="14100"/>
        <pc:sldMkLst>
          <pc:docMk/>
          <pc:sldMk cId="2164277840" sldId="6023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2164277840" sldId="6023"/>
            <ac:spMk id="5" creationId="{CD39977A-D348-5729-A6AD-566E4CC1143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164277840" sldId="6023"/>
            <ac:spMk id="6" creationId="{4A89E3FD-A2FA-36AE-7FB8-6F03F3066926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164277840" sldId="6023"/>
            <ac:spMk id="7" creationId="{B18B3267-3C18-7BC5-476F-A17E9B6329D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164277840" sldId="6023"/>
            <ac:spMk id="8" creationId="{A9A51AD9-4396-66EE-1CF5-EBD28402A5F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164277840" sldId="6023"/>
            <ac:spMk id="9" creationId="{55FB649E-37FB-A5F0-CC6B-27C3344DB406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164277840" sldId="6023"/>
            <ac:grpSpMk id="4" creationId="{28EA8D15-B8D0-3882-5BB1-3FCE2C9581CA}"/>
          </ac:grpSpMkLst>
        </pc:grpChg>
        <pc:grpChg chg="mod">
          <ac:chgData name="英宗 松浦" userId="62df0116299a32bf" providerId="LiveId" clId="{9EB57BC9-3F20-43B7-A9DF-182A02BDC110}" dt="2024-03-21T12:02:52.104" v="192" actId="14100"/>
          <ac:grpSpMkLst>
            <pc:docMk/>
            <pc:sldMk cId="2164277840" sldId="6023"/>
            <ac:grpSpMk id="10" creationId="{3E88B9CC-E782-78A2-39F7-DF0BF4F9CFFC}"/>
          </ac:grpSpMkLst>
        </pc:grpChg>
      </pc:sldChg>
      <pc:sldChg chg="modSp mod">
        <pc:chgData name="英宗 松浦" userId="62df0116299a32bf" providerId="LiveId" clId="{9EB57BC9-3F20-43B7-A9DF-182A02BDC110}" dt="2024-03-21T12:00:21.525" v="149" actId="14100"/>
        <pc:sldMkLst>
          <pc:docMk/>
          <pc:sldMk cId="190203245" sldId="6024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190203245" sldId="6024"/>
            <ac:spMk id="3" creationId="{86E4897E-7D2E-0EF3-ED72-2A68B291961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90203245" sldId="6024"/>
            <ac:spMk id="6" creationId="{86AA890A-B20F-16B3-88C4-A0FBDE1DE0A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90203245" sldId="6024"/>
            <ac:spMk id="7" creationId="{3D458CA7-1F13-514E-3682-DCF3FB4710E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90203245" sldId="6024"/>
            <ac:spMk id="8" creationId="{11183242-6DEF-2DFF-F8AA-067D89FA269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90203245" sldId="6024"/>
            <ac:spMk id="9" creationId="{C5B08403-17F8-28A1-6E72-97FC8F5119D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90203245" sldId="6024"/>
            <ac:spMk id="12" creationId="{F63A36DB-7418-2031-6F00-539398CA7B14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90203245" sldId="6024"/>
            <ac:grpSpMk id="10" creationId="{F51899FA-8749-EB9F-DC01-D1FF60AC7EFE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90203245" sldId="6024"/>
            <ac:grpSpMk id="11" creationId="{03100725-D775-FD90-C366-DF98C6FF832F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90203245" sldId="6024"/>
            <ac:grpSpMk id="13" creationId="{CFDB04B8-5177-61A7-DFBE-9A29D058F140}"/>
          </ac:grpSpMkLst>
        </pc:grpChg>
        <pc:grpChg chg="mod">
          <ac:chgData name="英宗 松浦" userId="62df0116299a32bf" providerId="LiveId" clId="{9EB57BC9-3F20-43B7-A9DF-182A02BDC110}" dt="2024-03-21T12:00:21.525" v="149" actId="14100"/>
          <ac:grpSpMkLst>
            <pc:docMk/>
            <pc:sldMk cId="190203245" sldId="6024"/>
            <ac:grpSpMk id="14" creationId="{1E0B0C9E-4E82-D358-4D3D-DDDF3E91FFAD}"/>
          </ac:grpSpMkLst>
        </pc:grpChg>
      </pc:sldChg>
      <pc:sldChg chg="modSp mod">
        <pc:chgData name="英宗 松浦" userId="62df0116299a32bf" providerId="LiveId" clId="{9EB57BC9-3F20-43B7-A9DF-182A02BDC110}" dt="2024-03-21T11:55:10.788" v="65" actId="12789"/>
        <pc:sldMkLst>
          <pc:docMk/>
          <pc:sldMk cId="3047864322" sldId="6025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047864322" sldId="6025"/>
            <ac:spMk id="35" creationId="{52ABE3CF-B4FE-E2BD-4BFD-94D858D6185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47864322" sldId="6025"/>
            <ac:spMk id="36" creationId="{63F036F7-A81A-BE1D-0F1E-4435485E741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47864322" sldId="6025"/>
            <ac:spMk id="37" creationId="{4E8F3319-513C-1D86-F088-1937C203DE2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47864322" sldId="6025"/>
            <ac:spMk id="38" creationId="{AD1C1B54-5205-6B46-EEFF-7EABE613C99E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47864322" sldId="6025"/>
            <ac:spMk id="41" creationId="{22DA3D99-F3AF-C542-6A25-D4C975753DD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47864322" sldId="6025"/>
            <ac:spMk id="42" creationId="{A2D7594E-BD51-90B6-47BD-00E37F48258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47864322" sldId="6025"/>
            <ac:spMk id="44" creationId="{362ADECE-6EEE-7B97-5CFC-F219D561292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47864322" sldId="6025"/>
            <ac:spMk id="45" creationId="{F01601BC-801D-CDF5-62BF-8166A8D06AFE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047864322" sldId="6025"/>
            <ac:grpSpMk id="5" creationId="{3320E510-716B-4B69-5219-0E5E407E8F63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047864322" sldId="6025"/>
            <ac:grpSpMk id="22" creationId="{0A3C3C67-8362-3CCD-24BF-1A0B1A2C577E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047864322" sldId="6025"/>
            <ac:grpSpMk id="43" creationId="{2E829856-EAA5-3B7F-DF24-74F63F588255}"/>
          </ac:grpSpMkLst>
        </pc:grpChg>
        <pc:grpChg chg="mod">
          <ac:chgData name="英宗 松浦" userId="62df0116299a32bf" providerId="LiveId" clId="{9EB57BC9-3F20-43B7-A9DF-182A02BDC110}" dt="2024-03-21T11:55:10.788" v="65" actId="12789"/>
          <ac:grpSpMkLst>
            <pc:docMk/>
            <pc:sldMk cId="3047864322" sldId="6025"/>
            <ac:grpSpMk id="46" creationId="{7657A6A8-F910-310B-5991-BB8F8B0EFEA2}"/>
          </ac:grpSpMkLst>
        </pc:grp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10" creationId="{756EDC16-5596-3CE7-1ADC-483B0AF180E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11" creationId="{72D05B64-695D-67C7-E9AB-CCCF5EE0C5E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12" creationId="{A277CFC1-F610-3106-0112-174E8872A0B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13" creationId="{50C751B9-ACA1-4454-66E6-61B51597A00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14" creationId="{B8E43FB6-67D3-7930-7079-CBC2140BDEB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15" creationId="{DFAF61B4-36CB-55EE-C57D-74D684E1D0F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16" creationId="{408DBC34-5515-F2CC-B6E1-E7C1CE6D2EA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17" creationId="{72952676-CF52-51EC-C142-81EC3BC9F2C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18" creationId="{99EE15FF-095F-5AA4-C19A-E3C71EFC654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19" creationId="{D06141D7-2CCE-D17D-85F7-BDDF5275700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20" creationId="{60C37B2A-71FC-B7C6-EECF-D6C0185417A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21" creationId="{68FFB246-05A6-EFAF-B80C-DB4AD4B387F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23" creationId="{F3E09CD3-7AE3-FD3A-11CF-97CE83A8DA3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24" creationId="{239C7FBF-7F87-CB0B-361F-17E87ACB937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25" creationId="{4A0FC42A-2C08-6AA6-F482-6BD9AF5A512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26" creationId="{2581D33E-462D-AE8C-2694-C47DF792F35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27" creationId="{DB29EEB5-144C-BFBA-7535-19813B37DBF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28" creationId="{84FB0E77-E27A-AD9C-5EAF-E0CEA8E125F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29" creationId="{2BA71DEB-5E4C-B1FA-2FC6-A2D90044F71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30" creationId="{7DDDD063-A0C3-84AD-CB46-A11BB36D0EF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31" creationId="{4D4A8668-88FF-E6EE-1665-1FB82CA4AC6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32" creationId="{927F348A-081F-1EAC-790A-4C909FB6DF1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33" creationId="{7DEC028C-8EEF-9B58-F56E-99761D5CAB9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34" creationId="{4D23D2A2-E065-558F-9409-24E3804ADBC7}"/>
          </ac:cxnSpMkLst>
        </pc:cxnChg>
      </pc:sldChg>
      <pc:sldMasterChg chg="modSp modSldLayout">
        <pc:chgData name="英宗 松浦" userId="62df0116299a32bf" providerId="LiveId" clId="{9EB57BC9-3F20-43B7-A9DF-182A02BDC110}" dt="2024-03-21T11:52:04.880" v="0"/>
        <pc:sldMasterMkLst>
          <pc:docMk/>
          <pc:sldMasterMk cId="3648449963" sldId="2147483648"/>
        </pc:sldMasterMkLst>
        <pc:spChg chg="mod">
          <ac:chgData name="英宗 松浦" userId="62df0116299a32bf" providerId="LiveId" clId="{9EB57BC9-3F20-43B7-A9DF-182A02BDC110}" dt="2024-03-21T11:52:04.880" v="0"/>
          <ac:spMkLst>
            <pc:docMk/>
            <pc:sldMasterMk cId="3648449963" sldId="2147483648"/>
            <ac:spMk id="2" creationId="{3BCBD047-9C5A-441C-452D-9737F3759EF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asterMk cId="3648449963" sldId="2147483648"/>
            <ac:spMk id="3" creationId="{6A6C643D-BD21-2557-3530-48A38E07F8BB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asterMk cId="3648449963" sldId="2147483648"/>
            <ac:spMk id="4" creationId="{C32A1DFE-29F2-5373-B134-5EBB54A156B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asterMk cId="3648449963" sldId="2147483648"/>
            <ac:spMk id="5" creationId="{C0A1AB94-63E8-C59F-D8F3-C03410B06AF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asterMk cId="3648449963" sldId="2147483648"/>
            <ac:spMk id="6" creationId="{52C59137-AB5C-69F8-FF9C-8D12D71491E8}"/>
          </ac:spMkLst>
        </pc:spChg>
        <pc:sldLayoutChg chg="modSp">
          <pc:chgData name="英宗 松浦" userId="62df0116299a32bf" providerId="LiveId" clId="{9EB57BC9-3F20-43B7-A9DF-182A02BDC110}" dt="2024-03-21T11:52:04.880" v="0"/>
          <pc:sldLayoutMkLst>
            <pc:docMk/>
            <pc:sldMasterMk cId="3648449963" sldId="2147483648"/>
            <pc:sldLayoutMk cId="2026135309" sldId="2147483649"/>
          </pc:sldLayoutMkLst>
          <pc:spChg chg="mod">
            <ac:chgData name="英宗 松浦" userId="62df0116299a32bf" providerId="LiveId" clId="{9EB57BC9-3F20-43B7-A9DF-182A02BDC110}" dt="2024-03-21T11:52:04.880" v="0"/>
            <ac:spMkLst>
              <pc:docMk/>
              <pc:sldMasterMk cId="3648449963" sldId="2147483648"/>
              <pc:sldLayoutMk cId="2026135309" sldId="2147483649"/>
              <ac:spMk id="2" creationId="{58A7A90B-2C5B-E7BF-A9E0-73DB987C5CE7}"/>
            </ac:spMkLst>
          </pc:spChg>
          <pc:spChg chg="mod">
            <ac:chgData name="英宗 松浦" userId="62df0116299a32bf" providerId="LiveId" clId="{9EB57BC9-3F20-43B7-A9DF-182A02BDC110}" dt="2024-03-21T11:52:04.880" v="0"/>
            <ac:spMkLst>
              <pc:docMk/>
              <pc:sldMasterMk cId="3648449963" sldId="2147483648"/>
              <pc:sldLayoutMk cId="2026135309" sldId="2147483649"/>
              <ac:spMk id="3" creationId="{8C059421-7145-F47E-DADF-80CEBFAF9A5D}"/>
            </ac:spMkLst>
          </pc:spChg>
        </pc:sldLayoutChg>
      </pc:sldMasterChg>
    </pc:docChg>
  </pc:docChgLst>
  <pc:docChgLst>
    <pc:chgData name="松浦英宗" userId="9b03fd3a-662f-49ff-9af1-1b93cf7aab22" providerId="ADAL" clId="{E408BC47-2309-4D60-8D58-BCBA38A1DE64}"/>
    <pc:docChg chg="delSld delSection modSection">
      <pc:chgData name="松浦英宗" userId="9b03fd3a-662f-49ff-9af1-1b93cf7aab22" providerId="ADAL" clId="{E408BC47-2309-4D60-8D58-BCBA38A1DE64}" dt="2024-03-21T12:44:29.469" v="0" actId="47"/>
      <pc:docMkLst>
        <pc:docMk/>
      </pc:docMkLst>
      <pc:sldChg chg="del">
        <pc:chgData name="松浦英宗" userId="9b03fd3a-662f-49ff-9af1-1b93cf7aab22" providerId="ADAL" clId="{E408BC47-2309-4D60-8D58-BCBA38A1DE64}" dt="2024-03-21T12:44:29.469" v="0" actId="47"/>
        <pc:sldMkLst>
          <pc:docMk/>
          <pc:sldMk cId="73883460" sldId="5967"/>
        </pc:sldMkLst>
      </pc:sldChg>
      <pc:sldChg chg="del">
        <pc:chgData name="松浦英宗" userId="9b03fd3a-662f-49ff-9af1-1b93cf7aab22" providerId="ADAL" clId="{E408BC47-2309-4D60-8D58-BCBA38A1DE64}" dt="2024-03-21T12:44:29.469" v="0" actId="47"/>
        <pc:sldMkLst>
          <pc:docMk/>
          <pc:sldMk cId="2973178698" sldId="5971"/>
        </pc:sldMkLst>
      </pc:sldChg>
      <pc:sldChg chg="del">
        <pc:chgData name="松浦英宗" userId="9b03fd3a-662f-49ff-9af1-1b93cf7aab22" providerId="ADAL" clId="{E408BC47-2309-4D60-8D58-BCBA38A1DE64}" dt="2024-03-21T12:44:29.469" v="0" actId="47"/>
        <pc:sldMkLst>
          <pc:docMk/>
          <pc:sldMk cId="710673970" sldId="5972"/>
        </pc:sldMkLst>
      </pc:sldChg>
      <pc:sldChg chg="del">
        <pc:chgData name="松浦英宗" userId="9b03fd3a-662f-49ff-9af1-1b93cf7aab22" providerId="ADAL" clId="{E408BC47-2309-4D60-8D58-BCBA38A1DE64}" dt="2024-03-21T12:44:29.469" v="0" actId="47"/>
        <pc:sldMkLst>
          <pc:docMk/>
          <pc:sldMk cId="464025248" sldId="5980"/>
        </pc:sldMkLst>
      </pc:sldChg>
      <pc:sldChg chg="del">
        <pc:chgData name="松浦英宗" userId="9b03fd3a-662f-49ff-9af1-1b93cf7aab22" providerId="ADAL" clId="{E408BC47-2309-4D60-8D58-BCBA38A1DE64}" dt="2024-03-21T12:44:29.469" v="0" actId="47"/>
        <pc:sldMkLst>
          <pc:docMk/>
          <pc:sldMk cId="3559688598" sldId="5987"/>
        </pc:sldMkLst>
      </pc:sldChg>
      <pc:sldChg chg="del">
        <pc:chgData name="松浦英宗" userId="9b03fd3a-662f-49ff-9af1-1b93cf7aab22" providerId="ADAL" clId="{E408BC47-2309-4D60-8D58-BCBA38A1DE64}" dt="2024-03-21T12:44:29.469" v="0" actId="47"/>
        <pc:sldMkLst>
          <pc:docMk/>
          <pc:sldMk cId="2222461046" sldId="5988"/>
        </pc:sldMkLst>
      </pc:sldChg>
      <pc:sldChg chg="del">
        <pc:chgData name="松浦英宗" userId="9b03fd3a-662f-49ff-9af1-1b93cf7aab22" providerId="ADAL" clId="{E408BC47-2309-4D60-8D58-BCBA38A1DE64}" dt="2024-03-21T12:44:29.469" v="0" actId="47"/>
        <pc:sldMkLst>
          <pc:docMk/>
          <pc:sldMk cId="772638030" sldId="5991"/>
        </pc:sldMkLst>
      </pc:sldChg>
      <pc:sldChg chg="del">
        <pc:chgData name="松浦英宗" userId="9b03fd3a-662f-49ff-9af1-1b93cf7aab22" providerId="ADAL" clId="{E408BC47-2309-4D60-8D58-BCBA38A1DE64}" dt="2024-03-21T12:44:29.469" v="0" actId="47"/>
        <pc:sldMkLst>
          <pc:docMk/>
          <pc:sldMk cId="1693270050" sldId="6001"/>
        </pc:sldMkLst>
      </pc:sldChg>
      <pc:sldChg chg="del">
        <pc:chgData name="松浦英宗" userId="9b03fd3a-662f-49ff-9af1-1b93cf7aab22" providerId="ADAL" clId="{E408BC47-2309-4D60-8D58-BCBA38A1DE64}" dt="2024-03-21T12:44:29.469" v="0" actId="47"/>
        <pc:sldMkLst>
          <pc:docMk/>
          <pc:sldMk cId="1463984666" sldId="6005"/>
        </pc:sldMkLst>
      </pc:sldChg>
      <pc:sldChg chg="del">
        <pc:chgData name="松浦英宗" userId="9b03fd3a-662f-49ff-9af1-1b93cf7aab22" providerId="ADAL" clId="{E408BC47-2309-4D60-8D58-BCBA38A1DE64}" dt="2024-03-21T12:44:29.469" v="0" actId="47"/>
        <pc:sldMkLst>
          <pc:docMk/>
          <pc:sldMk cId="3326891680" sldId="6013"/>
        </pc:sldMkLst>
      </pc:sldChg>
      <pc:sldChg chg="del">
        <pc:chgData name="松浦英宗" userId="9b03fd3a-662f-49ff-9af1-1b93cf7aab22" providerId="ADAL" clId="{E408BC47-2309-4D60-8D58-BCBA38A1DE64}" dt="2024-03-21T12:44:29.469" v="0" actId="47"/>
        <pc:sldMkLst>
          <pc:docMk/>
          <pc:sldMk cId="3395029034" sldId="6014"/>
        </pc:sldMkLst>
      </pc:sldChg>
      <pc:sldChg chg="del">
        <pc:chgData name="松浦英宗" userId="9b03fd3a-662f-49ff-9af1-1b93cf7aab22" providerId="ADAL" clId="{E408BC47-2309-4D60-8D58-BCBA38A1DE64}" dt="2024-03-21T12:44:29.469" v="0" actId="47"/>
        <pc:sldMkLst>
          <pc:docMk/>
          <pc:sldMk cId="3960428355" sldId="6016"/>
        </pc:sldMkLst>
      </pc:sldChg>
    </pc:docChg>
  </pc:docChgLst>
  <pc:docChgLst>
    <pc:chgData name="英宗 松浦" userId="62df0116299a32bf" providerId="LiveId" clId="{5128CE07-7D80-42E1-BED2-3B4B479959C0}"/>
    <pc:docChg chg="undo redo custSel addSld delSld modSld sldOrd modMainMaster addSection modSection">
      <pc:chgData name="英宗 松浦" userId="62df0116299a32bf" providerId="LiveId" clId="{5128CE07-7D80-42E1-BED2-3B4B479959C0}" dt="2024-03-21T11:44:03.923" v="11768" actId="164"/>
      <pc:docMkLst>
        <pc:docMk/>
      </pc:docMkLst>
      <pc:sldChg chg="addSp delSp modSp mod ord">
        <pc:chgData name="英宗 松浦" userId="62df0116299a32bf" providerId="LiveId" clId="{5128CE07-7D80-42E1-BED2-3B4B479959C0}" dt="2024-03-21T11:42:37.342" v="11754" actId="164"/>
        <pc:sldMkLst>
          <pc:docMk/>
          <pc:sldMk cId="3770932868" sldId="256"/>
        </pc:sldMkLst>
        <pc:spChg chg="add mod">
          <ac:chgData name="英宗 松浦" userId="62df0116299a32bf" providerId="LiveId" clId="{5128CE07-7D80-42E1-BED2-3B4B479959C0}" dt="2024-03-21T11:42:37.342" v="11754" actId="164"/>
          <ac:spMkLst>
            <pc:docMk/>
            <pc:sldMk cId="3770932868" sldId="256"/>
            <ac:spMk id="75" creationId="{C52487AC-C05D-5E60-1DE1-094D60ACA6B9}"/>
          </ac:spMkLst>
        </pc:spChg>
        <pc:grpChg chg="add mod">
          <ac:chgData name="英宗 松浦" userId="62df0116299a32bf" providerId="LiveId" clId="{5128CE07-7D80-42E1-BED2-3B4B479959C0}" dt="2024-03-20T11:19:06.986" v="2143" actId="164"/>
          <ac:grpSpMkLst>
            <pc:docMk/>
            <pc:sldMk cId="3770932868" sldId="256"/>
            <ac:grpSpMk id="4" creationId="{73BBE732-AEDC-242F-65B6-0C739D792462}"/>
          </ac:grpSpMkLst>
        </pc:grpChg>
        <pc:grpChg chg="add mod">
          <ac:chgData name="英宗 松浦" userId="62df0116299a32bf" providerId="LiveId" clId="{5128CE07-7D80-42E1-BED2-3B4B479959C0}" dt="2024-03-20T11:19:06.986" v="2143" actId="164"/>
          <ac:grpSpMkLst>
            <pc:docMk/>
            <pc:sldMk cId="3770932868" sldId="256"/>
            <ac:grpSpMk id="39" creationId="{020E21B0-C309-A166-09AE-0B256B184A2C}"/>
          </ac:grpSpMkLst>
        </pc:grpChg>
        <pc:grpChg chg="add mod">
          <ac:chgData name="英宗 松浦" userId="62df0116299a32bf" providerId="LiveId" clId="{5128CE07-7D80-42E1-BED2-3B4B479959C0}" dt="2024-03-21T11:42:37.342" v="11754" actId="164"/>
          <ac:grpSpMkLst>
            <pc:docMk/>
            <pc:sldMk cId="3770932868" sldId="256"/>
            <ac:grpSpMk id="74" creationId="{B17CBBAD-57FA-C2E6-EDB4-719172B5DBD0}"/>
          </ac:grpSpMkLst>
        </pc:grpChg>
        <pc:grpChg chg="add mod">
          <ac:chgData name="英宗 松浦" userId="62df0116299a32bf" providerId="LiveId" clId="{5128CE07-7D80-42E1-BED2-3B4B479959C0}" dt="2024-03-21T11:42:37.342" v="11754" actId="164"/>
          <ac:grpSpMkLst>
            <pc:docMk/>
            <pc:sldMk cId="3770932868" sldId="256"/>
            <ac:grpSpMk id="76" creationId="{051FB3DE-121A-736D-1AD8-7CE16B66DD10}"/>
          </ac:grpSpMkLst>
        </pc:grp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5" creationId="{D0845CF1-1A5F-DA1B-C977-015685EED0B4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" creationId="{26FFD88B-9846-2430-6D42-92BD4F43D444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7" creationId="{30075175-FD28-2C0F-4E88-5407D1A170C0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8" creationId="{B36C5EFE-AE32-00E2-D356-BBB9B9BBA986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9" creationId="{CE6D578F-A797-8180-60AA-644164D9AE1F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0" creationId="{CA18F74C-DB14-2E96-12AE-9A5262F777B0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1" creationId="{463236DC-927C-2181-58F9-47D9486713A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2" creationId="{690BF637-4084-69C7-EE16-52835463BA0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3" creationId="{CFC21660-6688-EE50-E1E2-4F24CFAA1242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4" creationId="{6C44D3EF-6518-AA06-CB59-4A1D844C555F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5" creationId="{2824DD2C-9854-21A8-28A9-7311AC378DD8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6" creationId="{EDF58D17-FF54-5A79-917E-CB024F81147A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7" creationId="{B0392F09-8151-9495-DEE4-47D3EDB147D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8" creationId="{76A87500-468C-F306-3B0F-692FC915BEAA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9" creationId="{42EE48BF-0A8E-7657-ED70-B9AC730EC66C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0" creationId="{B74EADD6-9DBE-402A-30D6-FE4384D92F51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1" creationId="{2ED355E2-B9E7-1EC0-5CAB-AB6D8D46B0DD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2" creationId="{B580B88E-CB58-C09A-69B4-96823CC881CE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3" creationId="{731083F6-3D65-019A-16B7-F469A6B59346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4" creationId="{2EE16B29-450E-B923-DA82-EAA63E27DC57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5" creationId="{DFCE1790-61B5-2142-A3E2-6D0DAC350F9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6" creationId="{74EC0EB0-8E9D-9893-6FE5-E03AE57FCBC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7" creationId="{FD8B1317-4611-FCBF-EADB-366331F2B924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8" creationId="{CF5057C8-2B35-048B-DB0C-1FC76A5952B6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9" creationId="{C18E5358-7EDC-6B22-85BF-B3F1D5AD3C70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0" creationId="{A9BC18A1-AEC5-E00F-7B67-555CB28C489A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1" creationId="{BDE9F47C-60D9-7375-1F03-9BE2719EA264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2" creationId="{BE605860-4810-1DA6-B774-6475A2E7C422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3" creationId="{997C340A-016C-E2C0-00DF-47B80E1C009B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4" creationId="{4E67C425-76CC-E389-C4AA-B39785CED03E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5" creationId="{08C64165-D135-895F-5B22-8F6C3DAF666E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6" creationId="{DEB2578A-673B-8251-020B-896A5FCF8F63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7" creationId="{78FD2780-EB0E-B35D-3588-0DC13CEEFBAC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8" creationId="{01E24C4D-9332-3CDD-67C2-782F002D670E}"/>
          </ac:cxnSpMkLst>
        </pc:cxnChg>
        <pc:cxnChg chg="del mod">
          <ac:chgData name="英宗 松浦" userId="62df0116299a32bf" providerId="LiveId" clId="{5128CE07-7D80-42E1-BED2-3B4B479959C0}" dt="2024-03-20T11:18:50.303" v="2139" actId="478"/>
          <ac:cxnSpMkLst>
            <pc:docMk/>
            <pc:sldMk cId="3770932868" sldId="256"/>
            <ac:cxnSpMk id="40" creationId="{74E2019D-0E8A-5FE6-026C-422D144F2183}"/>
          </ac:cxnSpMkLst>
        </pc:cxnChg>
        <pc:cxnChg chg="del mod">
          <ac:chgData name="英宗 松浦" userId="62df0116299a32bf" providerId="LiveId" clId="{5128CE07-7D80-42E1-BED2-3B4B479959C0}" dt="2024-03-20T11:18:50.303" v="2139" actId="478"/>
          <ac:cxnSpMkLst>
            <pc:docMk/>
            <pc:sldMk cId="3770932868" sldId="256"/>
            <ac:cxnSpMk id="41" creationId="{421D8317-2428-CCF4-D841-17EBE5DD4CEE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2" creationId="{F9F2B85D-4874-2A71-BDAB-011A4FEE9EBD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3" creationId="{E8C09A24-25D0-64F7-4B88-E0159A41E44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4" creationId="{F7574E55-1526-39A9-7BD6-EC91950BB7A3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5" creationId="{093E99F8-BCCB-6074-4EE5-93AEA68E7CBA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6" creationId="{F225E110-8F74-C7C0-F31E-16F107492FCB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7" creationId="{2481CEC2-D347-223B-4D34-BC9EC12E62AF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8" creationId="{8ED04223-892E-6C8C-6608-8EFF52E71E22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9" creationId="{609325B4-7335-8B63-1723-556CA2433806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50" creationId="{010BAC13-F6CD-B495-C51E-817AAB91304D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51" creationId="{143937DD-D12F-64BA-A1CF-3EF3E1E347D1}"/>
          </ac:cxnSpMkLst>
        </pc:cxnChg>
        <pc:cxnChg chg="del mod">
          <ac:chgData name="英宗 松浦" userId="62df0116299a32bf" providerId="LiveId" clId="{5128CE07-7D80-42E1-BED2-3B4B479959C0}" dt="2024-03-20T11:18:44.997" v="2138" actId="478"/>
          <ac:cxnSpMkLst>
            <pc:docMk/>
            <pc:sldMk cId="3770932868" sldId="256"/>
            <ac:cxnSpMk id="52" creationId="{F7473513-529E-A8CB-7A55-FE9823A27755}"/>
          </ac:cxnSpMkLst>
        </pc:cxnChg>
        <pc:cxnChg chg="del mod">
          <ac:chgData name="英宗 松浦" userId="62df0116299a32bf" providerId="LiveId" clId="{5128CE07-7D80-42E1-BED2-3B4B479959C0}" dt="2024-03-20T11:18:44.997" v="2138" actId="478"/>
          <ac:cxnSpMkLst>
            <pc:docMk/>
            <pc:sldMk cId="3770932868" sldId="256"/>
            <ac:cxnSpMk id="53" creationId="{E2F4A8CF-F14A-E46F-4C41-DE52A59661D6}"/>
          </ac:cxnSpMkLst>
        </pc:cxnChg>
        <pc:cxnChg chg="del mod">
          <ac:chgData name="英宗 松浦" userId="62df0116299a32bf" providerId="LiveId" clId="{5128CE07-7D80-42E1-BED2-3B4B479959C0}" dt="2024-03-20T11:18:57.897" v="2140" actId="478"/>
          <ac:cxnSpMkLst>
            <pc:docMk/>
            <pc:sldMk cId="3770932868" sldId="256"/>
            <ac:cxnSpMk id="54" creationId="{D95BF283-068D-EF38-9826-5D21036B31F8}"/>
          </ac:cxnSpMkLst>
        </pc:cxnChg>
        <pc:cxnChg chg="del mod">
          <ac:chgData name="英宗 松浦" userId="62df0116299a32bf" providerId="LiveId" clId="{5128CE07-7D80-42E1-BED2-3B4B479959C0}" dt="2024-03-20T11:18:57.897" v="2140" actId="478"/>
          <ac:cxnSpMkLst>
            <pc:docMk/>
            <pc:sldMk cId="3770932868" sldId="256"/>
            <ac:cxnSpMk id="55" creationId="{5C2D956E-5B5F-C682-D79A-FE997C876C8B}"/>
          </ac:cxnSpMkLst>
        </pc:cxnChg>
        <pc:cxnChg chg="del mod">
          <ac:chgData name="英宗 松浦" userId="62df0116299a32bf" providerId="LiveId" clId="{5128CE07-7D80-42E1-BED2-3B4B479959C0}" dt="2024-03-20T11:18:57.897" v="2140" actId="478"/>
          <ac:cxnSpMkLst>
            <pc:docMk/>
            <pc:sldMk cId="3770932868" sldId="256"/>
            <ac:cxnSpMk id="56" creationId="{4391D4C3-2101-9CC9-540D-D58403720B26}"/>
          </ac:cxnSpMkLst>
        </pc:cxnChg>
        <pc:cxnChg chg="del mod">
          <ac:chgData name="英宗 松浦" userId="62df0116299a32bf" providerId="LiveId" clId="{5128CE07-7D80-42E1-BED2-3B4B479959C0}" dt="2024-03-20T11:18:50.303" v="2139" actId="478"/>
          <ac:cxnSpMkLst>
            <pc:docMk/>
            <pc:sldMk cId="3770932868" sldId="256"/>
            <ac:cxnSpMk id="57" creationId="{B68143F2-14DD-D0E0-8F64-AF3A7593C273}"/>
          </ac:cxnSpMkLst>
        </pc:cxnChg>
        <pc:cxnChg chg="del mod">
          <ac:chgData name="英宗 松浦" userId="62df0116299a32bf" providerId="LiveId" clId="{5128CE07-7D80-42E1-BED2-3B4B479959C0}" dt="2024-03-20T11:18:50.303" v="2139" actId="478"/>
          <ac:cxnSpMkLst>
            <pc:docMk/>
            <pc:sldMk cId="3770932868" sldId="256"/>
            <ac:cxnSpMk id="58" creationId="{10D0E8B0-82FC-B29C-43E7-EE402682DDAE}"/>
          </ac:cxnSpMkLst>
        </pc:cxnChg>
        <pc:cxnChg chg="del mod">
          <ac:chgData name="英宗 松浦" userId="62df0116299a32bf" providerId="LiveId" clId="{5128CE07-7D80-42E1-BED2-3B4B479959C0}" dt="2024-03-20T11:18:50.303" v="2139" actId="478"/>
          <ac:cxnSpMkLst>
            <pc:docMk/>
            <pc:sldMk cId="3770932868" sldId="256"/>
            <ac:cxnSpMk id="59" creationId="{FD9B4E88-C376-DFF1-8269-72CEB8C0FF45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0" creationId="{D5BB7431-5A7D-4EE5-767C-BBACDECF0CD1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1" creationId="{AAA4063E-698C-FB24-906F-68C976B0D2DF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2" creationId="{49A6043F-59C6-8D83-8A87-A12CEA617E78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3" creationId="{698BEB91-8FFF-1959-0D3E-39DEDA0BFBAB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4" creationId="{99BFFA6E-6EE5-351D-122A-AB2D13770C3C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5" creationId="{DBA061F4-D2BD-0066-4896-9E56BE1D8348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6" creationId="{A41C3A75-1702-AA53-AC4E-2127983E005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7" creationId="{50E7F15C-3B64-E3DB-A193-B44B587B62EE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8" creationId="{937B7235-B3C4-3168-53AD-C631EE64DC30}"/>
          </ac:cxnSpMkLst>
        </pc:cxnChg>
        <pc:cxnChg chg="del mod">
          <ac:chgData name="英宗 松浦" userId="62df0116299a32bf" providerId="LiveId" clId="{5128CE07-7D80-42E1-BED2-3B4B479959C0}" dt="2024-03-20T11:18:44.997" v="2138" actId="478"/>
          <ac:cxnSpMkLst>
            <pc:docMk/>
            <pc:sldMk cId="3770932868" sldId="256"/>
            <ac:cxnSpMk id="69" creationId="{73FDD92F-A2D2-15CB-FEEC-AC53910C801D}"/>
          </ac:cxnSpMkLst>
        </pc:cxnChg>
        <pc:cxnChg chg="del mod">
          <ac:chgData name="英宗 松浦" userId="62df0116299a32bf" providerId="LiveId" clId="{5128CE07-7D80-42E1-BED2-3B4B479959C0}" dt="2024-03-20T11:18:44.997" v="2138" actId="478"/>
          <ac:cxnSpMkLst>
            <pc:docMk/>
            <pc:sldMk cId="3770932868" sldId="256"/>
            <ac:cxnSpMk id="70" creationId="{BD29F667-0C17-6677-E2CD-E731F1186F17}"/>
          </ac:cxnSpMkLst>
        </pc:cxnChg>
        <pc:cxnChg chg="del mod">
          <ac:chgData name="英宗 松浦" userId="62df0116299a32bf" providerId="LiveId" clId="{5128CE07-7D80-42E1-BED2-3B4B479959C0}" dt="2024-03-20T11:18:44.997" v="2138" actId="478"/>
          <ac:cxnSpMkLst>
            <pc:docMk/>
            <pc:sldMk cId="3770932868" sldId="256"/>
            <ac:cxnSpMk id="71" creationId="{8A53851F-CBF3-7218-C08C-EE1765FC0BAC}"/>
          </ac:cxnSpMkLst>
        </pc:cxnChg>
        <pc:cxnChg chg="del mod">
          <ac:chgData name="英宗 松浦" userId="62df0116299a32bf" providerId="LiveId" clId="{5128CE07-7D80-42E1-BED2-3B4B479959C0}" dt="2024-03-20T11:18:57.897" v="2140" actId="478"/>
          <ac:cxnSpMkLst>
            <pc:docMk/>
            <pc:sldMk cId="3770932868" sldId="256"/>
            <ac:cxnSpMk id="72" creationId="{C7604692-3977-08BE-757D-9A67920FED5A}"/>
          </ac:cxnSpMkLst>
        </pc:cxnChg>
        <pc:cxnChg chg="del mod">
          <ac:chgData name="英宗 松浦" userId="62df0116299a32bf" providerId="LiveId" clId="{5128CE07-7D80-42E1-BED2-3B4B479959C0}" dt="2024-03-20T11:18:57.897" v="2140" actId="478"/>
          <ac:cxnSpMkLst>
            <pc:docMk/>
            <pc:sldMk cId="3770932868" sldId="256"/>
            <ac:cxnSpMk id="73" creationId="{F5618F29-8C2A-080B-FE37-D2BEFAF4DFC0}"/>
          </ac:cxnSpMkLst>
        </pc:cxnChg>
      </pc:sldChg>
      <pc:sldChg chg="addSp delSp modSp add mod">
        <pc:chgData name="英宗 松浦" userId="62df0116299a32bf" providerId="LiveId" clId="{5128CE07-7D80-42E1-BED2-3B4B479959C0}" dt="2024-03-21T11:41:14.160" v="11724" actId="164"/>
        <pc:sldMkLst>
          <pc:docMk/>
          <pc:sldMk cId="2232466806" sldId="267"/>
        </pc:sldMkLst>
        <pc:spChg chg="mod">
          <ac:chgData name="英宗 松浦" userId="62df0116299a32bf" providerId="LiveId" clId="{5128CE07-7D80-42E1-BED2-3B4B479959C0}" dt="2024-03-20T10:17:35.551" v="90" actId="20577"/>
          <ac:spMkLst>
            <pc:docMk/>
            <pc:sldMk cId="2232466806" sldId="267"/>
            <ac:spMk id="9" creationId="{199A88A7-DD01-18DC-26F7-E2A1CDF5111A}"/>
          </ac:spMkLst>
        </pc:spChg>
        <pc:spChg chg="mod">
          <ac:chgData name="英宗 松浦" userId="62df0116299a32bf" providerId="LiveId" clId="{5128CE07-7D80-42E1-BED2-3B4B479959C0}" dt="2024-03-20T10:18:18.735" v="185" actId="20577"/>
          <ac:spMkLst>
            <pc:docMk/>
            <pc:sldMk cId="2232466806" sldId="267"/>
            <ac:spMk id="10" creationId="{D8116577-ED5F-C6E2-7196-F7EFEC6CA8CB}"/>
          </ac:spMkLst>
        </pc:spChg>
        <pc:spChg chg="mod">
          <ac:chgData name="英宗 松浦" userId="62df0116299a32bf" providerId="LiveId" clId="{5128CE07-7D80-42E1-BED2-3B4B479959C0}" dt="2024-03-20T10:17:23.665" v="76" actId="20577"/>
          <ac:spMkLst>
            <pc:docMk/>
            <pc:sldMk cId="2232466806" sldId="267"/>
            <ac:spMk id="11" creationId="{CD9EE975-D5A9-2A03-660C-BC9175CF6139}"/>
          </ac:spMkLst>
        </pc:spChg>
        <pc:spChg chg="mod">
          <ac:chgData name="英宗 松浦" userId="62df0116299a32bf" providerId="LiveId" clId="{5128CE07-7D80-42E1-BED2-3B4B479959C0}" dt="2024-03-21T11:41:14.160" v="11724" actId="164"/>
          <ac:spMkLst>
            <pc:docMk/>
            <pc:sldMk cId="2232466806" sldId="267"/>
            <ac:spMk id="23" creationId="{DD63F010-0A0C-9CDC-BE93-5B1CEF67F68E}"/>
          </ac:spMkLst>
        </pc:spChg>
        <pc:spChg chg="mod">
          <ac:chgData name="英宗 松浦" userId="62df0116299a32bf" providerId="LiveId" clId="{5128CE07-7D80-42E1-BED2-3B4B479959C0}" dt="2024-03-21T11:41:14.160" v="11724" actId="164"/>
          <ac:spMkLst>
            <pc:docMk/>
            <pc:sldMk cId="2232466806" sldId="267"/>
            <ac:spMk id="26" creationId="{92006463-B20F-CCA6-DA38-BA19BF74644E}"/>
          </ac:spMkLst>
        </pc:spChg>
        <pc:spChg chg="mod">
          <ac:chgData name="英宗 松浦" userId="62df0116299a32bf" providerId="LiveId" clId="{5128CE07-7D80-42E1-BED2-3B4B479959C0}" dt="2024-03-21T11:41:14.160" v="11724" actId="164"/>
          <ac:spMkLst>
            <pc:docMk/>
            <pc:sldMk cId="2232466806" sldId="267"/>
            <ac:spMk id="27" creationId="{8E5C1EBB-9045-0532-FB83-A41B1CFD4461}"/>
          </ac:spMkLst>
        </pc:spChg>
        <pc:spChg chg="mod">
          <ac:chgData name="英宗 松浦" userId="62df0116299a32bf" providerId="LiveId" clId="{5128CE07-7D80-42E1-BED2-3B4B479959C0}" dt="2024-03-21T11:41:14.160" v="11724" actId="164"/>
          <ac:spMkLst>
            <pc:docMk/>
            <pc:sldMk cId="2232466806" sldId="267"/>
            <ac:spMk id="29" creationId="{6E23AE2E-152D-F0E5-99E6-2BBA349E8035}"/>
          </ac:spMkLst>
        </pc:spChg>
        <pc:spChg chg="del">
          <ac:chgData name="英宗 松浦" userId="62df0116299a32bf" providerId="LiveId" clId="{5128CE07-7D80-42E1-BED2-3B4B479959C0}" dt="2024-03-20T10:16:49.501" v="18" actId="478"/>
          <ac:spMkLst>
            <pc:docMk/>
            <pc:sldMk cId="2232466806" sldId="267"/>
            <ac:spMk id="112" creationId="{8332EDDB-5597-BD99-02C9-F5446A491A5C}"/>
          </ac:spMkLst>
        </pc:spChg>
        <pc:grpChg chg="add mod">
          <ac:chgData name="英宗 松浦" userId="62df0116299a32bf" providerId="LiveId" clId="{5128CE07-7D80-42E1-BED2-3B4B479959C0}" dt="2024-03-21T11:41:14.160" v="11724" actId="164"/>
          <ac:grpSpMkLst>
            <pc:docMk/>
            <pc:sldMk cId="2232466806" sldId="267"/>
            <ac:grpSpMk id="2" creationId="{6FE9DE5D-0AA7-403B-226B-9F4463CEF876}"/>
          </ac:grpSpMkLst>
        </pc:grpChg>
        <pc:grpChg chg="mod">
          <ac:chgData name="英宗 松浦" userId="62df0116299a32bf" providerId="LiveId" clId="{5128CE07-7D80-42E1-BED2-3B4B479959C0}" dt="2024-03-21T11:41:14.160" v="11724" actId="164"/>
          <ac:grpSpMkLst>
            <pc:docMk/>
            <pc:sldMk cId="2232466806" sldId="267"/>
            <ac:grpSpMk id="18" creationId="{ED17AECD-3129-0453-3B9D-465C9F25FA14}"/>
          </ac:grpSpMkLst>
        </pc:grpChg>
      </pc:sldChg>
      <pc:sldChg chg="addSp delSp modSp add mod">
        <pc:chgData name="英宗 松浦" userId="62df0116299a32bf" providerId="LiveId" clId="{5128CE07-7D80-42E1-BED2-3B4B479959C0}" dt="2024-03-20T12:33:24.415" v="5235" actId="164"/>
        <pc:sldMkLst>
          <pc:docMk/>
          <pc:sldMk cId="390120302" sldId="288"/>
        </pc:sldMkLst>
        <pc:spChg chg="add mod">
          <ac:chgData name="英宗 松浦" userId="62df0116299a32bf" providerId="LiveId" clId="{5128CE07-7D80-42E1-BED2-3B4B479959C0}" dt="2024-03-20T10:57:37.864" v="1607" actId="113"/>
          <ac:spMkLst>
            <pc:docMk/>
            <pc:sldMk cId="390120302" sldId="288"/>
            <ac:spMk id="3" creationId="{1D96290B-9572-65DC-E285-6B5B8A1B17B5}"/>
          </ac:spMkLst>
        </pc:spChg>
        <pc:spChg chg="del">
          <ac:chgData name="英宗 松浦" userId="62df0116299a32bf" providerId="LiveId" clId="{5128CE07-7D80-42E1-BED2-3B4B479959C0}" dt="2024-03-20T10:16:56.643" v="19" actId="478"/>
          <ac:spMkLst>
            <pc:docMk/>
            <pc:sldMk cId="390120302" sldId="288"/>
            <ac:spMk id="4" creationId="{9219DD07-262F-9F73-C8DF-CE75AF5CCD68}"/>
          </ac:spMkLst>
        </pc:spChg>
        <pc:spChg chg="add mod">
          <ac:chgData name="英宗 松浦" userId="62df0116299a32bf" providerId="LiveId" clId="{5128CE07-7D80-42E1-BED2-3B4B479959C0}" dt="2024-03-20T10:57:37.864" v="1607" actId="113"/>
          <ac:spMkLst>
            <pc:docMk/>
            <pc:sldMk cId="390120302" sldId="288"/>
            <ac:spMk id="5" creationId="{2B216560-D2B2-C7E1-4D2C-22658031C8D8}"/>
          </ac:spMkLst>
        </pc:spChg>
        <pc:spChg chg="mod">
          <ac:chgData name="英宗 松浦" userId="62df0116299a32bf" providerId="LiveId" clId="{5128CE07-7D80-42E1-BED2-3B4B479959C0}" dt="2024-03-20T10:54:26.718" v="1481" actId="164"/>
          <ac:spMkLst>
            <pc:docMk/>
            <pc:sldMk cId="390120302" sldId="288"/>
            <ac:spMk id="6" creationId="{7C96AC5F-81BB-30EB-0442-58B6B221682A}"/>
          </ac:spMkLst>
        </pc:spChg>
        <pc:spChg chg="mod">
          <ac:chgData name="英宗 松浦" userId="62df0116299a32bf" providerId="LiveId" clId="{5128CE07-7D80-42E1-BED2-3B4B479959C0}" dt="2024-03-20T10:57:07.855" v="1553" actId="14100"/>
          <ac:spMkLst>
            <pc:docMk/>
            <pc:sldMk cId="390120302" sldId="288"/>
            <ac:spMk id="9" creationId="{0AE78029-E966-A168-A388-93784DAFFFBB}"/>
          </ac:spMkLst>
        </pc:spChg>
        <pc:spChg chg="mod">
          <ac:chgData name="英宗 松浦" userId="62df0116299a32bf" providerId="LiveId" clId="{5128CE07-7D80-42E1-BED2-3B4B479959C0}" dt="2024-03-20T10:57:16.788" v="1579" actId="1036"/>
          <ac:spMkLst>
            <pc:docMk/>
            <pc:sldMk cId="390120302" sldId="288"/>
            <ac:spMk id="20" creationId="{099B6EFD-9BA6-815A-6ED1-AACAF7E37F64}"/>
          </ac:spMkLst>
        </pc:spChg>
        <pc:grpChg chg="add mod">
          <ac:chgData name="英宗 松浦" userId="62df0116299a32bf" providerId="LiveId" clId="{5128CE07-7D80-42E1-BED2-3B4B479959C0}" dt="2024-03-20T12:33:24.415" v="5235" actId="164"/>
          <ac:grpSpMkLst>
            <pc:docMk/>
            <pc:sldMk cId="390120302" sldId="288"/>
            <ac:grpSpMk id="2" creationId="{6673E3EC-FA39-5A15-B064-2E363B35A7C6}"/>
          </ac:grpSpMkLst>
        </pc:grpChg>
        <pc:grpChg chg="add mod">
          <ac:chgData name="英宗 松浦" userId="62df0116299a32bf" providerId="LiveId" clId="{5128CE07-7D80-42E1-BED2-3B4B479959C0}" dt="2024-03-20T12:33:24.415" v="5235" actId="164"/>
          <ac:grpSpMkLst>
            <pc:docMk/>
            <pc:sldMk cId="390120302" sldId="288"/>
            <ac:grpSpMk id="7" creationId="{4228FEFA-1112-35CC-AA8F-C31E468E17B0}"/>
          </ac:grpSpMkLst>
        </pc:grpChg>
        <pc:grpChg chg="add mod">
          <ac:chgData name="英宗 松浦" userId="62df0116299a32bf" providerId="LiveId" clId="{5128CE07-7D80-42E1-BED2-3B4B479959C0}" dt="2024-03-20T12:33:24.415" v="5235" actId="164"/>
          <ac:grpSpMkLst>
            <pc:docMk/>
            <pc:sldMk cId="390120302" sldId="288"/>
            <ac:grpSpMk id="8" creationId="{6653DE23-682C-81AC-16A8-15368D93F007}"/>
          </ac:grpSpMkLst>
        </pc:grpChg>
        <pc:picChg chg="del">
          <ac:chgData name="英宗 松浦" userId="62df0116299a32bf" providerId="LiveId" clId="{5128CE07-7D80-42E1-BED2-3B4B479959C0}" dt="2024-03-20T10:57:11.046" v="1554" actId="478"/>
          <ac:picMkLst>
            <pc:docMk/>
            <pc:sldMk cId="390120302" sldId="288"/>
            <ac:picMk id="21" creationId="{273648FA-DB8D-5DD3-CC6D-F99035E7A15E}"/>
          </ac:picMkLst>
        </pc:picChg>
      </pc:sldChg>
      <pc:sldChg chg="modSp add del mod">
        <pc:chgData name="英宗 松浦" userId="62df0116299a32bf" providerId="LiveId" clId="{5128CE07-7D80-42E1-BED2-3B4B479959C0}" dt="2024-03-20T11:55:32.401" v="3315" actId="47"/>
        <pc:sldMkLst>
          <pc:docMk/>
          <pc:sldMk cId="89264611" sldId="466"/>
        </pc:sldMkLst>
        <pc:spChg chg="mod">
          <ac:chgData name="英宗 松浦" userId="62df0116299a32bf" providerId="LiveId" clId="{5128CE07-7D80-42E1-BED2-3B4B479959C0}" dt="2024-03-20T11:00:24.002" v="1897" actId="20577"/>
          <ac:spMkLst>
            <pc:docMk/>
            <pc:sldMk cId="89264611" sldId="466"/>
            <ac:spMk id="2" creationId="{5A4533F9-DBD8-2DC1-0A8A-D69981929D0E}"/>
          </ac:spMkLst>
        </pc:spChg>
      </pc:sldChg>
      <pc:sldChg chg="addSp delSp modSp add del mod">
        <pc:chgData name="英宗 松浦" userId="62df0116299a32bf" providerId="LiveId" clId="{5128CE07-7D80-42E1-BED2-3B4B479959C0}" dt="2024-03-20T11:55:04.015" v="3309" actId="47"/>
        <pc:sldMkLst>
          <pc:docMk/>
          <pc:sldMk cId="3351014621" sldId="578"/>
        </pc:sldMkLst>
        <pc:spChg chg="del mod">
          <ac:chgData name="英宗 松浦" userId="62df0116299a32bf" providerId="LiveId" clId="{5128CE07-7D80-42E1-BED2-3B4B479959C0}" dt="2024-03-20T11:54:29.253" v="3294" actId="478"/>
          <ac:spMkLst>
            <pc:docMk/>
            <pc:sldMk cId="3351014621" sldId="578"/>
            <ac:spMk id="2" creationId="{0093DC2B-B598-CF0B-F08A-9C86ED3E46F0}"/>
          </ac:spMkLst>
        </pc:spChg>
        <pc:spChg chg="add mod">
          <ac:chgData name="英宗 松浦" userId="62df0116299a32bf" providerId="LiveId" clId="{5128CE07-7D80-42E1-BED2-3B4B479959C0}" dt="2024-03-20T11:19:24.680" v="2145"/>
          <ac:spMkLst>
            <pc:docMk/>
            <pc:sldMk cId="3351014621" sldId="578"/>
            <ac:spMk id="3" creationId="{69D13994-8AF7-10DA-E289-19CF2231D637}"/>
          </ac:spMkLst>
        </pc:spChg>
        <pc:spChg chg="add mod">
          <ac:chgData name="英宗 松浦" userId="62df0116299a32bf" providerId="LiveId" clId="{5128CE07-7D80-42E1-BED2-3B4B479959C0}" dt="2024-03-20T11:54:21.355" v="3287" actId="164"/>
          <ac:spMkLst>
            <pc:docMk/>
            <pc:sldMk cId="3351014621" sldId="578"/>
            <ac:spMk id="9" creationId="{C9D94D33-CBFB-7E48-7FCD-CB2027FE2C61}"/>
          </ac:spMkLst>
        </pc:spChg>
        <pc:spChg chg="add mod">
          <ac:chgData name="英宗 松浦" userId="62df0116299a32bf" providerId="LiveId" clId="{5128CE07-7D80-42E1-BED2-3B4B479959C0}" dt="2024-03-20T11:54:26.822" v="3293"/>
          <ac:spMkLst>
            <pc:docMk/>
            <pc:sldMk cId="3351014621" sldId="578"/>
            <ac:spMk id="10" creationId="{1ABBFAC4-3138-1A01-20D2-1921BC34F29F}"/>
          </ac:spMkLst>
        </pc:spChg>
        <pc:spChg chg="add mod">
          <ac:chgData name="英宗 松浦" userId="62df0116299a32bf" providerId="LiveId" clId="{5128CE07-7D80-42E1-BED2-3B4B479959C0}" dt="2024-03-20T11:54:21.355" v="3287" actId="164"/>
          <ac:spMkLst>
            <pc:docMk/>
            <pc:sldMk cId="3351014621" sldId="578"/>
            <ac:spMk id="11" creationId="{2B1B52CD-A3F9-8AAC-AC24-5FF136215CC9}"/>
          </ac:spMkLst>
        </pc:spChg>
        <pc:spChg chg="add mod">
          <ac:chgData name="英宗 松浦" userId="62df0116299a32bf" providerId="LiveId" clId="{5128CE07-7D80-42E1-BED2-3B4B479959C0}" dt="2024-03-20T11:54:29.253" v="3294" actId="478"/>
          <ac:spMkLst>
            <pc:docMk/>
            <pc:sldMk cId="3351014621" sldId="578"/>
            <ac:spMk id="14" creationId="{C8A5178C-CFA4-58EB-9784-E0CFC15AC230}"/>
          </ac:spMkLst>
        </pc:spChg>
        <pc:grpChg chg="add mod">
          <ac:chgData name="英宗 松浦" userId="62df0116299a32bf" providerId="LiveId" clId="{5128CE07-7D80-42E1-BED2-3B4B479959C0}" dt="2024-03-20T11:54:21.355" v="3287" actId="164"/>
          <ac:grpSpMkLst>
            <pc:docMk/>
            <pc:sldMk cId="3351014621" sldId="578"/>
            <ac:grpSpMk id="4" creationId="{350027FD-72E7-6CAC-79EA-0ADDCFEF5016}"/>
          </ac:grpSpMkLst>
        </pc:grpChg>
        <pc:grpChg chg="add del mod">
          <ac:chgData name="英宗 松浦" userId="62df0116299a32bf" providerId="LiveId" clId="{5128CE07-7D80-42E1-BED2-3B4B479959C0}" dt="2024-03-20T11:54:58.171" v="3305" actId="21"/>
          <ac:grpSpMkLst>
            <pc:docMk/>
            <pc:sldMk cId="3351014621" sldId="578"/>
            <ac:grpSpMk id="12" creationId="{58946DD9-CFA9-219F-1290-DBD8ECC8F137}"/>
          </ac:grpSpMkLst>
        </pc:grpChg>
        <pc:picChg chg="mod">
          <ac:chgData name="英宗 松浦" userId="62df0116299a32bf" providerId="LiveId" clId="{5128CE07-7D80-42E1-BED2-3B4B479959C0}" dt="2024-03-20T11:54:20.458" v="3286"/>
          <ac:picMkLst>
            <pc:docMk/>
            <pc:sldMk cId="3351014621" sldId="578"/>
            <ac:picMk id="5" creationId="{3267FCE8-01A9-C04F-7E06-7A719453A42C}"/>
          </ac:picMkLst>
        </pc:picChg>
        <pc:picChg chg="mod">
          <ac:chgData name="英宗 松浦" userId="62df0116299a32bf" providerId="LiveId" clId="{5128CE07-7D80-42E1-BED2-3B4B479959C0}" dt="2024-03-20T11:54:20.458" v="3286"/>
          <ac:picMkLst>
            <pc:docMk/>
            <pc:sldMk cId="3351014621" sldId="578"/>
            <ac:picMk id="6" creationId="{093DB229-B5F5-7FAB-C8C1-93476A512EF2}"/>
          </ac:picMkLst>
        </pc:picChg>
        <pc:picChg chg="mod">
          <ac:chgData name="英宗 松浦" userId="62df0116299a32bf" providerId="LiveId" clId="{5128CE07-7D80-42E1-BED2-3B4B479959C0}" dt="2024-03-20T11:54:20.458" v="3286"/>
          <ac:picMkLst>
            <pc:docMk/>
            <pc:sldMk cId="3351014621" sldId="578"/>
            <ac:picMk id="7" creationId="{733F81BD-93F0-2B85-7B91-10C1C8455FB3}"/>
          </ac:picMkLst>
        </pc:picChg>
        <pc:picChg chg="mod">
          <ac:chgData name="英宗 松浦" userId="62df0116299a32bf" providerId="LiveId" clId="{5128CE07-7D80-42E1-BED2-3B4B479959C0}" dt="2024-03-20T11:54:20.458" v="3286"/>
          <ac:picMkLst>
            <pc:docMk/>
            <pc:sldMk cId="3351014621" sldId="578"/>
            <ac:picMk id="8" creationId="{38C42E3D-AD38-41FB-8525-C141CA3E6268}"/>
          </ac:picMkLst>
        </pc:picChg>
      </pc:sldChg>
      <pc:sldChg chg="addSp delSp modSp add del mod">
        <pc:chgData name="英宗 松浦" userId="62df0116299a32bf" providerId="LiveId" clId="{5128CE07-7D80-42E1-BED2-3B4B479959C0}" dt="2024-03-20T10:41:49.046" v="895" actId="47"/>
        <pc:sldMkLst>
          <pc:docMk/>
          <pc:sldMk cId="3872940040" sldId="5949"/>
        </pc:sldMkLst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" creationId="{58ADE0E6-253A-56F7-8426-1DE41E021373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3" creationId="{206A0F7A-6ED8-0371-8B3F-42B2751D4760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4" creationId="{37069C59-AF2E-9107-E975-2B64F52FA375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6" creationId="{4AE2A23F-7304-8664-46E1-77F06AEDD65B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7" creationId="{B50C09A5-3E5B-6C87-7FD1-3AEBA1E7C9F8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8" creationId="{01385A20-34ED-0185-B203-E742E66B6119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9" creationId="{4A7D3C80-1980-1C2C-64E5-B34C52B61C0D}"/>
          </ac:spMkLst>
        </pc:spChg>
        <pc:spChg chg="add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10" creationId="{23D80C73-273E-DC7D-7284-4DD429C8F271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13" creationId="{FB993F22-E19A-86B4-C730-D2C0E552B29B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15" creationId="{99CAF888-D865-402B-1A4E-10F7E1B10789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16" creationId="{763B0207-339F-7394-4746-2BAEBA2A1FA6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17" creationId="{D27ABE17-94E9-0E5C-9747-9C682936EB47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18" creationId="{A4008ABE-8279-7078-0A5B-2E2A4DAFFEF4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19" creationId="{1354D7A7-44CD-6F78-79DC-942B9125C8F2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0" creationId="{EF5E4AFE-5424-CE1F-DF31-9A1EE6BC16BF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23" creationId="{E450BC98-8701-AAA4-98A6-DF102CB33FC7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24" creationId="{CEB67A9E-9C72-666F-6504-2F0355EE4A5E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5" creationId="{E0E5BBA4-C83C-E1D1-BA50-E4ABD1199C92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6" creationId="{5DAC806E-27EB-25E4-E2DE-F26D2F9E3874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7" creationId="{B8DEF5B6-C171-3BB2-40BB-978A95EB6451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8" creationId="{59823800-5F96-55A6-3CAA-29E023C7E492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9" creationId="{FC2D9632-4067-18ED-5DB7-6AC201E2A4F2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0" creationId="{BCE8A267-7CA1-059D-FC46-502F3F7B225A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1" creationId="{83282A0C-CE87-DF81-6CFF-F21AFD0FBDA1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2" creationId="{5AA36302-9AF1-273D-B90C-3AD8A887481B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3" creationId="{62F9AAA3-BA45-0679-87DC-494E3E699C44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4" creationId="{EECD01AA-204D-5C0E-04AB-077D1DB48481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5" creationId="{003EEFC2-0373-439C-944D-FABB0C33FCAE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6" creationId="{C0B96EFD-B312-211C-E889-49AB03B00E4E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9" creationId="{2A49C414-F203-325C-CA34-CE30EFB2FDF3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44" creationId="{D2A0078B-1B8B-77FF-988A-90A1ACA32B76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45" creationId="{EFAA758E-B308-7A91-369F-79EC73FC3F8D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49" creationId="{D2B04527-035F-4289-E125-E410DFD0CF3C}"/>
          </ac:spMkLst>
        </pc:spChg>
        <pc:grpChg chg="del">
          <ac:chgData name="英宗 松浦" userId="62df0116299a32bf" providerId="LiveId" clId="{5128CE07-7D80-42E1-BED2-3B4B479959C0}" dt="2024-03-20T10:41:46.728" v="893" actId="21"/>
          <ac:grpSpMkLst>
            <pc:docMk/>
            <pc:sldMk cId="3872940040" sldId="5949"/>
            <ac:grpSpMk id="38" creationId="{28115723-6A30-2818-A231-D5103AD4FF0D}"/>
          </ac:grpSpMkLst>
        </pc:grpChg>
        <pc:grpChg chg="del">
          <ac:chgData name="英宗 松浦" userId="62df0116299a32bf" providerId="LiveId" clId="{5128CE07-7D80-42E1-BED2-3B4B479959C0}" dt="2024-03-20T10:41:46.728" v="893" actId="21"/>
          <ac:grpSpMkLst>
            <pc:docMk/>
            <pc:sldMk cId="3872940040" sldId="5949"/>
            <ac:grpSpMk id="47" creationId="{41E81845-8C6A-8A4D-5435-F6D525AE1BDB}"/>
          </ac:grpSpMkLst>
        </pc:grpChg>
      </pc:sldChg>
      <pc:sldChg chg="delSp modSp add del mod">
        <pc:chgData name="英宗 松浦" userId="62df0116299a32bf" providerId="LiveId" clId="{5128CE07-7D80-42E1-BED2-3B4B479959C0}" dt="2024-03-20T10:42:27.827" v="907" actId="47"/>
        <pc:sldMkLst>
          <pc:docMk/>
          <pc:sldMk cId="2022501015" sldId="5952"/>
        </pc:sldMkLst>
        <pc:spChg chg="mod">
          <ac:chgData name="英宗 松浦" userId="62df0116299a32bf" providerId="LiveId" clId="{5128CE07-7D80-42E1-BED2-3B4B479959C0}" dt="2024-03-20T10:27:20.220" v="318" actId="2711"/>
          <ac:spMkLst>
            <pc:docMk/>
            <pc:sldMk cId="2022501015" sldId="5952"/>
            <ac:spMk id="2" creationId="{4E6977F6-5C4B-82ED-B5DC-4746335FBC29}"/>
          </ac:spMkLst>
        </pc:spChg>
        <pc:spChg chg="mod">
          <ac:chgData name="英宗 松浦" userId="62df0116299a32bf" providerId="LiveId" clId="{5128CE07-7D80-42E1-BED2-3B4B479959C0}" dt="2024-03-20T10:27:20.220" v="318" actId="2711"/>
          <ac:spMkLst>
            <pc:docMk/>
            <pc:sldMk cId="2022501015" sldId="5952"/>
            <ac:spMk id="5" creationId="{6FB24ABC-AEC8-BF62-A704-1FBC398A6AAD}"/>
          </ac:spMkLst>
        </pc:spChg>
        <pc:spChg chg="mod">
          <ac:chgData name="英宗 松浦" userId="62df0116299a32bf" providerId="LiveId" clId="{5128CE07-7D80-42E1-BED2-3B4B479959C0}" dt="2024-03-20T10:27:20.220" v="318" actId="2711"/>
          <ac:spMkLst>
            <pc:docMk/>
            <pc:sldMk cId="2022501015" sldId="5952"/>
            <ac:spMk id="11" creationId="{F9652038-D82E-6C91-5961-5F8793C1578A}"/>
          </ac:spMkLst>
        </pc:spChg>
        <pc:spChg chg="del mod">
          <ac:chgData name="英宗 松浦" userId="62df0116299a32bf" providerId="LiveId" clId="{5128CE07-7D80-42E1-BED2-3B4B479959C0}" dt="2024-03-20T10:42:25.172" v="905" actId="21"/>
          <ac:spMkLst>
            <pc:docMk/>
            <pc:sldMk cId="2022501015" sldId="5952"/>
            <ac:spMk id="21" creationId="{9A2A8C82-7817-0903-CC0A-82EB07877A5D}"/>
          </ac:spMkLst>
        </pc:spChg>
        <pc:grpChg chg="del">
          <ac:chgData name="英宗 松浦" userId="62df0116299a32bf" providerId="LiveId" clId="{5128CE07-7D80-42E1-BED2-3B4B479959C0}" dt="2024-03-20T10:42:25.172" v="905" actId="21"/>
          <ac:grpSpMkLst>
            <pc:docMk/>
            <pc:sldMk cId="2022501015" sldId="5952"/>
            <ac:grpSpMk id="6" creationId="{3A2D6D06-40C9-1EB1-A1F2-D388ED62649E}"/>
          </ac:grpSpMkLst>
        </pc:grpChg>
        <pc:picChg chg="del">
          <ac:chgData name="英宗 松浦" userId="62df0116299a32bf" providerId="LiveId" clId="{5128CE07-7D80-42E1-BED2-3B4B479959C0}" dt="2024-03-20T10:42:25.172" v="905" actId="21"/>
          <ac:picMkLst>
            <pc:docMk/>
            <pc:sldMk cId="2022501015" sldId="5952"/>
            <ac:picMk id="3" creationId="{DEDC4AB2-171B-7476-F0B0-7F2EBE509136}"/>
          </ac:picMkLst>
        </pc:picChg>
      </pc:sldChg>
      <pc:sldChg chg="addSp modSp add del mod">
        <pc:chgData name="英宗 松浦" userId="62df0116299a32bf" providerId="LiveId" clId="{5128CE07-7D80-42E1-BED2-3B4B479959C0}" dt="2024-03-20T10:40:03.866" v="788" actId="47"/>
        <pc:sldMkLst>
          <pc:docMk/>
          <pc:sldMk cId="2416400548" sldId="5954"/>
        </pc:sldMkLst>
        <pc:spChg chg="mod">
          <ac:chgData name="英宗 松浦" userId="62df0116299a32bf" providerId="LiveId" clId="{5128CE07-7D80-42E1-BED2-3B4B479959C0}" dt="2024-03-20T10:26:26.192" v="312" actId="2711"/>
          <ac:spMkLst>
            <pc:docMk/>
            <pc:sldMk cId="2416400548" sldId="5954"/>
            <ac:spMk id="11" creationId="{3332EE05-7D7C-4E0D-3318-1D034D44D7F4}"/>
          </ac:spMkLst>
        </pc:spChg>
        <pc:spChg chg="mod">
          <ac:chgData name="英宗 松浦" userId="62df0116299a32bf" providerId="LiveId" clId="{5128CE07-7D80-42E1-BED2-3B4B479959C0}" dt="2024-03-20T10:35:22.498" v="725" actId="164"/>
          <ac:spMkLst>
            <pc:docMk/>
            <pc:sldMk cId="2416400548" sldId="5954"/>
            <ac:spMk id="14" creationId="{CA723A4B-F72F-80D0-8E08-6216B333A454}"/>
          </ac:spMkLst>
        </pc:spChg>
        <pc:spChg chg="mod">
          <ac:chgData name="英宗 松浦" userId="62df0116299a32bf" providerId="LiveId" clId="{5128CE07-7D80-42E1-BED2-3B4B479959C0}" dt="2024-03-20T10:35:22.498" v="725" actId="164"/>
          <ac:spMkLst>
            <pc:docMk/>
            <pc:sldMk cId="2416400548" sldId="5954"/>
            <ac:spMk id="21" creationId="{0BCFD3F2-56B1-3189-72BC-B8C4AE6D3805}"/>
          </ac:spMkLst>
        </pc:spChg>
        <pc:grpChg chg="add mod">
          <ac:chgData name="英宗 松浦" userId="62df0116299a32bf" providerId="LiveId" clId="{5128CE07-7D80-42E1-BED2-3B4B479959C0}" dt="2024-03-20T10:35:28.347" v="727" actId="14100"/>
          <ac:grpSpMkLst>
            <pc:docMk/>
            <pc:sldMk cId="2416400548" sldId="5954"/>
            <ac:grpSpMk id="2" creationId="{B3568803-D1E4-CEF3-1448-12A0E54D189A}"/>
          </ac:grpSpMkLst>
        </pc:grpChg>
        <pc:grpChg chg="mod">
          <ac:chgData name="英宗 松浦" userId="62df0116299a32bf" providerId="LiveId" clId="{5128CE07-7D80-42E1-BED2-3B4B479959C0}" dt="2024-03-20T10:35:22.498" v="725" actId="164"/>
          <ac:grpSpMkLst>
            <pc:docMk/>
            <pc:sldMk cId="2416400548" sldId="5954"/>
            <ac:grpSpMk id="8" creationId="{6855D99B-55B5-472B-C646-A7C2C544A47D}"/>
          </ac:grpSpMkLst>
        </pc:grpChg>
      </pc:sldChg>
      <pc:sldChg chg="delSp modSp add del mod">
        <pc:chgData name="英宗 松浦" userId="62df0116299a32bf" providerId="LiveId" clId="{5128CE07-7D80-42E1-BED2-3B4B479959C0}" dt="2024-03-20T10:42:06.041" v="901" actId="47"/>
        <pc:sldMkLst>
          <pc:docMk/>
          <pc:sldMk cId="2843894388" sldId="5955"/>
        </pc:sldMkLst>
        <pc:spChg chg="mod">
          <ac:chgData name="英宗 松浦" userId="62df0116299a32bf" providerId="LiveId" clId="{5128CE07-7D80-42E1-BED2-3B4B479959C0}" dt="2024-03-20T10:27:27.804" v="319" actId="2711"/>
          <ac:spMkLst>
            <pc:docMk/>
            <pc:sldMk cId="2843894388" sldId="5955"/>
            <ac:spMk id="11" creationId="{A70552D8-04C4-0479-36EE-6DED2D291A19}"/>
          </ac:spMkLst>
        </pc:spChg>
        <pc:spChg chg="mod">
          <ac:chgData name="英宗 松浦" userId="62df0116299a32bf" providerId="LiveId" clId="{5128CE07-7D80-42E1-BED2-3B4B479959C0}" dt="2024-03-20T10:27:27.804" v="319" actId="2711"/>
          <ac:spMkLst>
            <pc:docMk/>
            <pc:sldMk cId="2843894388" sldId="5955"/>
            <ac:spMk id="19" creationId="{26FD892B-8E5C-144B-B61D-3E99D50F98EB}"/>
          </ac:spMkLst>
        </pc:spChg>
        <pc:spChg chg="mod">
          <ac:chgData name="英宗 松浦" userId="62df0116299a32bf" providerId="LiveId" clId="{5128CE07-7D80-42E1-BED2-3B4B479959C0}" dt="2024-03-20T10:27:27.804" v="319" actId="2711"/>
          <ac:spMkLst>
            <pc:docMk/>
            <pc:sldMk cId="2843894388" sldId="5955"/>
            <ac:spMk id="20" creationId="{B5F13C7A-EC2E-DC86-9C5D-EF6D25E17019}"/>
          </ac:spMkLst>
        </pc:spChg>
        <pc:spChg chg="del mod">
          <ac:chgData name="英宗 松浦" userId="62df0116299a32bf" providerId="LiveId" clId="{5128CE07-7D80-42E1-BED2-3B4B479959C0}" dt="2024-03-20T10:42:03.565" v="899" actId="21"/>
          <ac:spMkLst>
            <pc:docMk/>
            <pc:sldMk cId="2843894388" sldId="5955"/>
            <ac:spMk id="21" creationId="{85915764-DE21-7D1D-9619-10F10286CDC3}"/>
          </ac:spMkLst>
        </pc:spChg>
        <pc:spChg chg="mod">
          <ac:chgData name="英宗 松浦" userId="62df0116299a32bf" providerId="LiveId" clId="{5128CE07-7D80-42E1-BED2-3B4B479959C0}" dt="2024-03-20T10:27:27.804" v="319" actId="2711"/>
          <ac:spMkLst>
            <pc:docMk/>
            <pc:sldMk cId="2843894388" sldId="5955"/>
            <ac:spMk id="23" creationId="{9BD8D8DD-C715-1FDD-28A7-9E8D2A6B56C2}"/>
          </ac:spMkLst>
        </pc:spChg>
        <pc:grpChg chg="del">
          <ac:chgData name="英宗 松浦" userId="62df0116299a32bf" providerId="LiveId" clId="{5128CE07-7D80-42E1-BED2-3B4B479959C0}" dt="2024-03-20T10:42:03.565" v="899" actId="21"/>
          <ac:grpSpMkLst>
            <pc:docMk/>
            <pc:sldMk cId="2843894388" sldId="5955"/>
            <ac:grpSpMk id="25" creationId="{0958E6FF-974E-78B4-5F35-D84F5B66A9B6}"/>
          </ac:grpSpMkLst>
        </pc:grpChg>
        <pc:picChg chg="del">
          <ac:chgData name="英宗 松浦" userId="62df0116299a32bf" providerId="LiveId" clId="{5128CE07-7D80-42E1-BED2-3B4B479959C0}" dt="2024-03-20T10:42:03.565" v="899" actId="21"/>
          <ac:picMkLst>
            <pc:docMk/>
            <pc:sldMk cId="2843894388" sldId="5955"/>
            <ac:picMk id="3" creationId="{B89F82AF-1D85-B552-DA67-A2380ED7D8F0}"/>
          </ac:picMkLst>
        </pc:picChg>
      </pc:sldChg>
      <pc:sldChg chg="delSp modSp add del mod">
        <pc:chgData name="英宗 松浦" userId="62df0116299a32bf" providerId="LiveId" clId="{5128CE07-7D80-42E1-BED2-3B4B479959C0}" dt="2024-03-20T10:42:43.701" v="910" actId="47"/>
        <pc:sldMkLst>
          <pc:docMk/>
          <pc:sldMk cId="2456098986" sldId="5956"/>
        </pc:sldMkLst>
        <pc:spChg chg="mod">
          <ac:chgData name="英宗 松浦" userId="62df0116299a32bf" providerId="LiveId" clId="{5128CE07-7D80-42E1-BED2-3B4B479959C0}" dt="2024-03-20T10:27:12.199" v="317" actId="2711"/>
          <ac:spMkLst>
            <pc:docMk/>
            <pc:sldMk cId="2456098986" sldId="5956"/>
            <ac:spMk id="21" creationId="{23B64272-F054-F364-2BC2-483CB293382D}"/>
          </ac:spMkLst>
        </pc:spChg>
        <pc:spChg chg="mod">
          <ac:chgData name="英宗 松浦" userId="62df0116299a32bf" providerId="LiveId" clId="{5128CE07-7D80-42E1-BED2-3B4B479959C0}" dt="2024-03-20T10:27:12.199" v="317" actId="2711"/>
          <ac:spMkLst>
            <pc:docMk/>
            <pc:sldMk cId="2456098986" sldId="5956"/>
            <ac:spMk id="134" creationId="{C54F0BC7-F5B0-CF44-3FBF-3E8759E767D1}"/>
          </ac:spMkLst>
        </pc:spChg>
        <pc:grpChg chg="del">
          <ac:chgData name="英宗 松浦" userId="62df0116299a32bf" providerId="LiveId" clId="{5128CE07-7D80-42E1-BED2-3B4B479959C0}" dt="2024-03-20T10:42:40.951" v="908" actId="21"/>
          <ac:grpSpMkLst>
            <pc:docMk/>
            <pc:sldMk cId="2456098986" sldId="5956"/>
            <ac:grpSpMk id="4" creationId="{F1A6CF3A-2AEF-2D7E-6864-7DFACD3D66AE}"/>
          </ac:grpSpMkLst>
        </pc:grpChg>
        <pc:grpChg chg="del">
          <ac:chgData name="英宗 松浦" userId="62df0116299a32bf" providerId="LiveId" clId="{5128CE07-7D80-42E1-BED2-3B4B479959C0}" dt="2024-03-20T10:42:40.951" v="908" actId="21"/>
          <ac:grpSpMkLst>
            <pc:docMk/>
            <pc:sldMk cId="2456098986" sldId="5956"/>
            <ac:grpSpMk id="136" creationId="{4C2AC462-B2A0-53A7-2037-840F91424987}"/>
          </ac:grpSpMkLst>
        </pc:grpChg>
        <pc:picChg chg="del">
          <ac:chgData name="英宗 松浦" userId="62df0116299a32bf" providerId="LiveId" clId="{5128CE07-7D80-42E1-BED2-3B4B479959C0}" dt="2024-03-20T10:42:40.951" v="908" actId="21"/>
          <ac:picMkLst>
            <pc:docMk/>
            <pc:sldMk cId="2456098986" sldId="5956"/>
            <ac:picMk id="3" creationId="{D847995B-9061-BA97-65B0-D1CA0C2CB988}"/>
          </ac:picMkLst>
        </pc:picChg>
      </pc:sldChg>
      <pc:sldChg chg="delSp modSp add del mod">
        <pc:chgData name="英宗 松浦" userId="62df0116299a32bf" providerId="LiveId" clId="{5128CE07-7D80-42E1-BED2-3B4B479959C0}" dt="2024-03-20T10:42:00.786" v="898" actId="47"/>
        <pc:sldMkLst>
          <pc:docMk/>
          <pc:sldMk cId="1500784729" sldId="5957"/>
        </pc:sldMkLst>
        <pc:spChg chg="mod">
          <ac:chgData name="英宗 松浦" userId="62df0116299a32bf" providerId="LiveId" clId="{5128CE07-7D80-42E1-BED2-3B4B479959C0}" dt="2024-03-20T10:27:34.249" v="320" actId="2711"/>
          <ac:spMkLst>
            <pc:docMk/>
            <pc:sldMk cId="1500784729" sldId="5957"/>
            <ac:spMk id="7" creationId="{CD4569F1-6B55-D094-2DC9-B05221555652}"/>
          </ac:spMkLst>
        </pc:spChg>
        <pc:spChg chg="del mod">
          <ac:chgData name="英宗 松浦" userId="62df0116299a32bf" providerId="LiveId" clId="{5128CE07-7D80-42E1-BED2-3B4B479959C0}" dt="2024-03-20T10:41:54.291" v="896" actId="21"/>
          <ac:spMkLst>
            <pc:docMk/>
            <pc:sldMk cId="1500784729" sldId="5957"/>
            <ac:spMk id="21" creationId="{7C46016D-43AE-BFD4-EE97-F512C0BEBF4A}"/>
          </ac:spMkLst>
        </pc:spChg>
        <pc:spChg chg="mod">
          <ac:chgData name="英宗 松浦" userId="62df0116299a32bf" providerId="LiveId" clId="{5128CE07-7D80-42E1-BED2-3B4B479959C0}" dt="2024-03-20T10:27:34.249" v="320" actId="2711"/>
          <ac:spMkLst>
            <pc:docMk/>
            <pc:sldMk cId="1500784729" sldId="5957"/>
            <ac:spMk id="26" creationId="{C16D7D6C-F136-234D-05B3-A633723F3703}"/>
          </ac:spMkLst>
        </pc:spChg>
        <pc:spChg chg="mod">
          <ac:chgData name="英宗 松浦" userId="62df0116299a32bf" providerId="LiveId" clId="{5128CE07-7D80-42E1-BED2-3B4B479959C0}" dt="2024-03-20T10:27:34.249" v="320" actId="2711"/>
          <ac:spMkLst>
            <pc:docMk/>
            <pc:sldMk cId="1500784729" sldId="5957"/>
            <ac:spMk id="34" creationId="{C529D2B5-EC36-DB93-943F-F27D436B265B}"/>
          </ac:spMkLst>
        </pc:spChg>
        <pc:spChg chg="mod">
          <ac:chgData name="英宗 松浦" userId="62df0116299a32bf" providerId="LiveId" clId="{5128CE07-7D80-42E1-BED2-3B4B479959C0}" dt="2024-03-20T10:27:34.249" v="320" actId="2711"/>
          <ac:spMkLst>
            <pc:docMk/>
            <pc:sldMk cId="1500784729" sldId="5957"/>
            <ac:spMk id="79" creationId="{607395BC-567D-CF11-DCCB-6F7C4FD38BD5}"/>
          </ac:spMkLst>
        </pc:spChg>
        <pc:spChg chg="mod">
          <ac:chgData name="英宗 松浦" userId="62df0116299a32bf" providerId="LiveId" clId="{5128CE07-7D80-42E1-BED2-3B4B479959C0}" dt="2024-03-20T10:27:34.249" v="320" actId="2711"/>
          <ac:spMkLst>
            <pc:docMk/>
            <pc:sldMk cId="1500784729" sldId="5957"/>
            <ac:spMk id="80" creationId="{351C22F9-F26A-4B72-CA09-62704F6B997C}"/>
          </ac:spMkLst>
        </pc:spChg>
        <pc:spChg chg="mod">
          <ac:chgData name="英宗 松浦" userId="62df0116299a32bf" providerId="LiveId" clId="{5128CE07-7D80-42E1-BED2-3B4B479959C0}" dt="2024-03-20T10:27:34.249" v="320" actId="2711"/>
          <ac:spMkLst>
            <pc:docMk/>
            <pc:sldMk cId="1500784729" sldId="5957"/>
            <ac:spMk id="81" creationId="{79BEF05B-B5BC-9122-016F-8987BE9DB52A}"/>
          </ac:spMkLst>
        </pc:spChg>
        <pc:grpChg chg="del">
          <ac:chgData name="英宗 松浦" userId="62df0116299a32bf" providerId="LiveId" clId="{5128CE07-7D80-42E1-BED2-3B4B479959C0}" dt="2024-03-20T10:41:54.291" v="896" actId="21"/>
          <ac:grpSpMkLst>
            <pc:docMk/>
            <pc:sldMk cId="1500784729" sldId="5957"/>
            <ac:grpSpMk id="83" creationId="{D551DA7A-48FF-B54C-1D15-046E24B25806}"/>
          </ac:grpSpMkLst>
        </pc:grpChg>
        <pc:picChg chg="del">
          <ac:chgData name="英宗 松浦" userId="62df0116299a32bf" providerId="LiveId" clId="{5128CE07-7D80-42E1-BED2-3B4B479959C0}" dt="2024-03-20T10:41:54.291" v="896" actId="21"/>
          <ac:picMkLst>
            <pc:docMk/>
            <pc:sldMk cId="1500784729" sldId="5957"/>
            <ac:picMk id="3" creationId="{6A52442C-243C-F38E-B97D-90F0E1690E3A}"/>
          </ac:picMkLst>
        </pc:picChg>
      </pc:sldChg>
      <pc:sldChg chg="delSp modSp add del mod">
        <pc:chgData name="英宗 松浦" userId="62df0116299a32bf" providerId="LiveId" clId="{5128CE07-7D80-42E1-BED2-3B4B479959C0}" dt="2024-03-20T10:41:33.919" v="891" actId="47"/>
        <pc:sldMkLst>
          <pc:docMk/>
          <pc:sldMk cId="2939919188" sldId="5958"/>
        </pc:sldMkLst>
        <pc:spChg chg="del mod">
          <ac:chgData name="英宗 松浦" userId="62df0116299a32bf" providerId="LiveId" clId="{5128CE07-7D80-42E1-BED2-3B4B479959C0}" dt="2024-03-20T10:41:31.082" v="889" actId="21"/>
          <ac:spMkLst>
            <pc:docMk/>
            <pc:sldMk cId="2939919188" sldId="5958"/>
            <ac:spMk id="21" creationId="{FCCF823A-6176-D992-8BED-3C1A7382B980}"/>
          </ac:spMkLst>
        </pc:spChg>
        <pc:spChg chg="mod">
          <ac:chgData name="英宗 松浦" userId="62df0116299a32bf" providerId="LiveId" clId="{5128CE07-7D80-42E1-BED2-3B4B479959C0}" dt="2024-03-20T10:26:51.070" v="314" actId="2711"/>
          <ac:spMkLst>
            <pc:docMk/>
            <pc:sldMk cId="2939919188" sldId="5958"/>
            <ac:spMk id="104" creationId="{CD9023F5-2AF6-243A-6086-3BDC98714FF3}"/>
          </ac:spMkLst>
        </pc:spChg>
        <pc:grpChg chg="del">
          <ac:chgData name="英宗 松浦" userId="62df0116299a32bf" providerId="LiveId" clId="{5128CE07-7D80-42E1-BED2-3B4B479959C0}" dt="2024-03-20T10:41:31.082" v="889" actId="21"/>
          <ac:grpSpMkLst>
            <pc:docMk/>
            <pc:sldMk cId="2939919188" sldId="5958"/>
            <ac:grpSpMk id="5" creationId="{8174935C-0BB6-8AFB-2430-4FB4785EFA8E}"/>
          </ac:grpSpMkLst>
        </pc:grpChg>
        <pc:picChg chg="del">
          <ac:chgData name="英宗 松浦" userId="62df0116299a32bf" providerId="LiveId" clId="{5128CE07-7D80-42E1-BED2-3B4B479959C0}" dt="2024-03-20T10:41:31.082" v="889" actId="21"/>
          <ac:picMkLst>
            <pc:docMk/>
            <pc:sldMk cId="2939919188" sldId="5958"/>
            <ac:picMk id="3" creationId="{2C587C1F-9938-BEC9-B624-31896790BE66}"/>
          </ac:picMkLst>
        </pc:picChg>
      </pc:sldChg>
      <pc:sldChg chg="addSp delSp modSp add del mod">
        <pc:chgData name="英宗 松浦" userId="62df0116299a32bf" providerId="LiveId" clId="{5128CE07-7D80-42E1-BED2-3B4B479959C0}" dt="2024-03-20T10:40:11.965" v="791" actId="47"/>
        <pc:sldMkLst>
          <pc:docMk/>
          <pc:sldMk cId="3408741021" sldId="5959"/>
        </pc:sldMkLst>
        <pc:spChg chg="add mod">
          <ac:chgData name="英宗 松浦" userId="62df0116299a32bf" providerId="LiveId" clId="{5128CE07-7D80-42E1-BED2-3B4B479959C0}" dt="2024-03-20T10:37:09.241" v="741" actId="1076"/>
          <ac:spMkLst>
            <pc:docMk/>
            <pc:sldMk cId="3408741021" sldId="5959"/>
            <ac:spMk id="2" creationId="{FEDA12CB-3903-C68C-CD45-3C18729A7BEB}"/>
          </ac:spMkLst>
        </pc:spChg>
        <pc:spChg chg="mod topLvl">
          <ac:chgData name="英宗 松浦" userId="62df0116299a32bf" providerId="LiveId" clId="{5128CE07-7D80-42E1-BED2-3B4B479959C0}" dt="2024-03-20T10:40:09.805" v="789" actId="164"/>
          <ac:spMkLst>
            <pc:docMk/>
            <pc:sldMk cId="3408741021" sldId="5959"/>
            <ac:spMk id="8" creationId="{289B4F15-F2DA-47B9-8376-DF0C7B9F9F07}"/>
          </ac:spMkLst>
        </pc:spChg>
        <pc:spChg chg="add mod">
          <ac:chgData name="英宗 松浦" userId="62df0116299a32bf" providerId="LiveId" clId="{5128CE07-7D80-42E1-BED2-3B4B479959C0}" dt="2024-03-20T10:37:09.241" v="741" actId="1076"/>
          <ac:spMkLst>
            <pc:docMk/>
            <pc:sldMk cId="3408741021" sldId="5959"/>
            <ac:spMk id="10" creationId="{F7D0FB53-CA9C-A197-E840-F36E4A4A2638}"/>
          </ac:spMkLst>
        </pc:spChg>
        <pc:spChg chg="add mod">
          <ac:chgData name="英宗 松浦" userId="62df0116299a32bf" providerId="LiveId" clId="{5128CE07-7D80-42E1-BED2-3B4B479959C0}" dt="2024-03-20T10:37:09.241" v="741" actId="1076"/>
          <ac:spMkLst>
            <pc:docMk/>
            <pc:sldMk cId="3408741021" sldId="5959"/>
            <ac:spMk id="11" creationId="{B7D5E131-29BC-FB00-63BF-43EC612514FA}"/>
          </ac:spMkLst>
        </pc:spChg>
        <pc:spChg chg="mod">
          <ac:chgData name="英宗 松浦" userId="62df0116299a32bf" providerId="LiveId" clId="{5128CE07-7D80-42E1-BED2-3B4B479959C0}" dt="2024-03-20T10:40:09.805" v="789" actId="164"/>
          <ac:spMkLst>
            <pc:docMk/>
            <pc:sldMk cId="3408741021" sldId="5959"/>
            <ac:spMk id="14" creationId="{CAEF9C79-775F-818B-2852-B00DFFE167F4}"/>
          </ac:spMkLst>
        </pc:spChg>
        <pc:spChg chg="add mod">
          <ac:chgData name="英宗 松浦" userId="62df0116299a32bf" providerId="LiveId" clId="{5128CE07-7D80-42E1-BED2-3B4B479959C0}" dt="2024-03-20T10:37:09.241" v="741" actId="1076"/>
          <ac:spMkLst>
            <pc:docMk/>
            <pc:sldMk cId="3408741021" sldId="5959"/>
            <ac:spMk id="17" creationId="{F061B61E-0EA6-B968-60C2-ECA4EB92C499}"/>
          </ac:spMkLst>
        </pc:spChg>
        <pc:spChg chg="mod">
          <ac:chgData name="英宗 松浦" userId="62df0116299a32bf" providerId="LiveId" clId="{5128CE07-7D80-42E1-BED2-3B4B479959C0}" dt="2024-03-20T10:40:09.805" v="789" actId="164"/>
          <ac:spMkLst>
            <pc:docMk/>
            <pc:sldMk cId="3408741021" sldId="5959"/>
            <ac:spMk id="21" creationId="{E59F1090-BA82-BC87-D3ED-B021F576AFE4}"/>
          </ac:spMkLst>
        </pc:spChg>
        <pc:spChg chg="mod topLvl">
          <ac:chgData name="英宗 松浦" userId="62df0116299a32bf" providerId="LiveId" clId="{5128CE07-7D80-42E1-BED2-3B4B479959C0}" dt="2024-03-20T10:40:09.805" v="789" actId="164"/>
          <ac:spMkLst>
            <pc:docMk/>
            <pc:sldMk cId="3408741021" sldId="5959"/>
            <ac:spMk id="25" creationId="{D18ADF76-0390-8399-25E2-0FF6D4992FF5}"/>
          </ac:spMkLst>
        </pc:spChg>
        <pc:grpChg chg="add mod">
          <ac:chgData name="英宗 松浦" userId="62df0116299a32bf" providerId="LiveId" clId="{5128CE07-7D80-42E1-BED2-3B4B479959C0}" dt="2024-03-20T10:37:09.241" v="741" actId="1076"/>
          <ac:grpSpMkLst>
            <pc:docMk/>
            <pc:sldMk cId="3408741021" sldId="5959"/>
            <ac:grpSpMk id="4" creationId="{C24CE407-72CB-7A07-9186-044AF65F5B80}"/>
          </ac:grpSpMkLst>
        </pc:grpChg>
        <pc:grpChg chg="mod topLvl">
          <ac:chgData name="英宗 松浦" userId="62df0116299a32bf" providerId="LiveId" clId="{5128CE07-7D80-42E1-BED2-3B4B479959C0}" dt="2024-03-20T10:40:09.805" v="789" actId="164"/>
          <ac:grpSpMkLst>
            <pc:docMk/>
            <pc:sldMk cId="3408741021" sldId="5959"/>
            <ac:grpSpMk id="18" creationId="{4985C67C-51E7-9692-41A6-2105F2B4537B}"/>
          </ac:grpSpMkLst>
        </pc:grpChg>
        <pc:grpChg chg="add mod">
          <ac:chgData name="英宗 松浦" userId="62df0116299a32bf" providerId="LiveId" clId="{5128CE07-7D80-42E1-BED2-3B4B479959C0}" dt="2024-03-20T10:40:09.805" v="789" actId="164"/>
          <ac:grpSpMkLst>
            <pc:docMk/>
            <pc:sldMk cId="3408741021" sldId="5959"/>
            <ac:grpSpMk id="19" creationId="{701AEBBA-3191-045B-B618-669DF902D219}"/>
          </ac:grpSpMkLst>
        </pc:grpChg>
        <pc:grpChg chg="del mod">
          <ac:chgData name="英宗 松浦" userId="62df0116299a32bf" providerId="LiveId" clId="{5128CE07-7D80-42E1-BED2-3B4B479959C0}" dt="2024-03-20T10:35:40.631" v="730" actId="165"/>
          <ac:grpSpMkLst>
            <pc:docMk/>
            <pc:sldMk cId="3408741021" sldId="5959"/>
            <ac:grpSpMk id="26" creationId="{E6F32876-8408-B490-8AA4-BCDA6E34BF72}"/>
          </ac:grpSpMkLst>
        </pc:grpChg>
        <pc:cxnChg chg="mod">
          <ac:chgData name="英宗 松浦" userId="62df0116299a32bf" providerId="LiveId" clId="{5128CE07-7D80-42E1-BED2-3B4B479959C0}" dt="2024-03-20T10:35:40.631" v="730" actId="165"/>
          <ac:cxnSpMkLst>
            <pc:docMk/>
            <pc:sldMk cId="3408741021" sldId="5959"/>
            <ac:cxnSpMk id="3" creationId="{52CC7494-A469-7C6C-E682-8DFC22C8A416}"/>
          </ac:cxnSpMkLst>
        </pc:cxnChg>
        <pc:cxnChg chg="mod">
          <ac:chgData name="英宗 松浦" userId="62df0116299a32bf" providerId="LiveId" clId="{5128CE07-7D80-42E1-BED2-3B4B479959C0}" dt="2024-03-20T10:37:07.298" v="739"/>
          <ac:cxnSpMkLst>
            <pc:docMk/>
            <pc:sldMk cId="3408741021" sldId="5959"/>
            <ac:cxnSpMk id="5" creationId="{A07ADE20-02BD-AFC8-36C5-C190F8993AF8}"/>
          </ac:cxnSpMkLst>
        </pc:cxnChg>
        <pc:cxnChg chg="mod">
          <ac:chgData name="英宗 松浦" userId="62df0116299a32bf" providerId="LiveId" clId="{5128CE07-7D80-42E1-BED2-3B4B479959C0}" dt="2024-03-20T10:37:07.298" v="739"/>
          <ac:cxnSpMkLst>
            <pc:docMk/>
            <pc:sldMk cId="3408741021" sldId="5959"/>
            <ac:cxnSpMk id="6" creationId="{18629D50-C235-28AB-70E9-9C4DD4503A5E}"/>
          </ac:cxnSpMkLst>
        </pc:cxnChg>
        <pc:cxnChg chg="mod">
          <ac:chgData name="英宗 松浦" userId="62df0116299a32bf" providerId="LiveId" clId="{5128CE07-7D80-42E1-BED2-3B4B479959C0}" dt="2024-03-20T10:37:07.298" v="739"/>
          <ac:cxnSpMkLst>
            <pc:docMk/>
            <pc:sldMk cId="3408741021" sldId="5959"/>
            <ac:cxnSpMk id="7" creationId="{04870F7E-094B-946E-B574-DF1F039AC2BE}"/>
          </ac:cxnSpMkLst>
        </pc:cxnChg>
        <pc:cxnChg chg="mod">
          <ac:chgData name="英宗 松浦" userId="62df0116299a32bf" providerId="LiveId" clId="{5128CE07-7D80-42E1-BED2-3B4B479959C0}" dt="2024-03-20T10:37:07.298" v="739"/>
          <ac:cxnSpMkLst>
            <pc:docMk/>
            <pc:sldMk cId="3408741021" sldId="5959"/>
            <ac:cxnSpMk id="9" creationId="{DCC1EBBC-7A0E-295D-C6CC-D7B0E2501F28}"/>
          </ac:cxnSpMkLst>
        </pc:cxnChg>
        <pc:cxnChg chg="mod">
          <ac:chgData name="英宗 松浦" userId="62df0116299a32bf" providerId="LiveId" clId="{5128CE07-7D80-42E1-BED2-3B4B479959C0}" dt="2024-03-20T10:35:40.631" v="730" actId="165"/>
          <ac:cxnSpMkLst>
            <pc:docMk/>
            <pc:sldMk cId="3408741021" sldId="5959"/>
            <ac:cxnSpMk id="13" creationId="{87BAB561-1AA7-907B-25ED-9DEEE0A1035C}"/>
          </ac:cxnSpMkLst>
        </pc:cxnChg>
        <pc:cxnChg chg="mod">
          <ac:chgData name="英宗 松浦" userId="62df0116299a32bf" providerId="LiveId" clId="{5128CE07-7D80-42E1-BED2-3B4B479959C0}" dt="2024-03-20T10:35:40.631" v="730" actId="165"/>
          <ac:cxnSpMkLst>
            <pc:docMk/>
            <pc:sldMk cId="3408741021" sldId="5959"/>
            <ac:cxnSpMk id="15" creationId="{CFA1AEA9-868C-26F7-1F0D-4AE091422CD8}"/>
          </ac:cxnSpMkLst>
        </pc:cxnChg>
        <pc:cxnChg chg="mod">
          <ac:chgData name="英宗 松浦" userId="62df0116299a32bf" providerId="LiveId" clId="{5128CE07-7D80-42E1-BED2-3B4B479959C0}" dt="2024-03-20T10:35:40.631" v="730" actId="165"/>
          <ac:cxnSpMkLst>
            <pc:docMk/>
            <pc:sldMk cId="3408741021" sldId="5959"/>
            <ac:cxnSpMk id="16" creationId="{D461904A-3C9B-D537-6EEC-BD56876F129D}"/>
          </ac:cxnSpMkLst>
        </pc:cxnChg>
      </pc:sldChg>
      <pc:sldChg chg="modSp add del mod">
        <pc:chgData name="英宗 松浦" userId="62df0116299a32bf" providerId="LiveId" clId="{5128CE07-7D80-42E1-BED2-3B4B479959C0}" dt="2024-03-20T10:29:23.799" v="454" actId="47"/>
        <pc:sldMkLst>
          <pc:docMk/>
          <pc:sldMk cId="3148544827" sldId="5961"/>
        </pc:sldMkLst>
        <pc:spChg chg="mod">
          <ac:chgData name="英宗 松浦" userId="62df0116299a32bf" providerId="LiveId" clId="{5128CE07-7D80-42E1-BED2-3B4B479959C0}" dt="2024-03-20T10:25:55.578" v="307" actId="2711"/>
          <ac:spMkLst>
            <pc:docMk/>
            <pc:sldMk cId="3148544827" sldId="5961"/>
            <ac:spMk id="17" creationId="{E3F8F33F-EAC3-6E7E-46C0-853645ACD4D8}"/>
          </ac:spMkLst>
        </pc:spChg>
        <pc:spChg chg="mod">
          <ac:chgData name="英宗 松浦" userId="62df0116299a32bf" providerId="LiveId" clId="{5128CE07-7D80-42E1-BED2-3B4B479959C0}" dt="2024-03-20T10:25:55.578" v="307" actId="2711"/>
          <ac:spMkLst>
            <pc:docMk/>
            <pc:sldMk cId="3148544827" sldId="5961"/>
            <ac:spMk id="26" creationId="{797E2D06-DAB5-6F03-0A87-8FA98EBF3F0C}"/>
          </ac:spMkLst>
        </pc:spChg>
        <pc:spChg chg="mod">
          <ac:chgData name="英宗 松浦" userId="62df0116299a32bf" providerId="LiveId" clId="{5128CE07-7D80-42E1-BED2-3B4B479959C0}" dt="2024-03-20T10:25:55.578" v="307" actId="2711"/>
          <ac:spMkLst>
            <pc:docMk/>
            <pc:sldMk cId="3148544827" sldId="5961"/>
            <ac:spMk id="28" creationId="{5452DF65-ECA5-BDEF-DC23-CF88BC5AC960}"/>
          </ac:spMkLst>
        </pc:spChg>
        <pc:spChg chg="mod">
          <ac:chgData name="英宗 松浦" userId="62df0116299a32bf" providerId="LiveId" clId="{5128CE07-7D80-42E1-BED2-3B4B479959C0}" dt="2024-03-20T10:25:55.578" v="307" actId="2711"/>
          <ac:spMkLst>
            <pc:docMk/>
            <pc:sldMk cId="3148544827" sldId="5961"/>
            <ac:spMk id="29" creationId="{CE407ADD-0FDD-6D21-131D-7E591D04F660}"/>
          </ac:spMkLst>
        </pc:spChg>
      </pc:sldChg>
      <pc:sldChg chg="add del">
        <pc:chgData name="英宗 松浦" userId="62df0116299a32bf" providerId="LiveId" clId="{5128CE07-7D80-42E1-BED2-3B4B479959C0}" dt="2024-03-20T10:25:26.844" v="298" actId="47"/>
        <pc:sldMkLst>
          <pc:docMk/>
          <pc:sldMk cId="3449013111" sldId="5962"/>
        </pc:sldMkLst>
      </pc:sldChg>
      <pc:sldChg chg="addSp delSp modSp add del mod">
        <pc:chgData name="英宗 松浦" userId="62df0116299a32bf" providerId="LiveId" clId="{5128CE07-7D80-42E1-BED2-3B4B479959C0}" dt="2024-03-20T10:39:51.816" v="783" actId="47"/>
        <pc:sldMkLst>
          <pc:docMk/>
          <pc:sldMk cId="3757484171" sldId="5963"/>
        </pc:sldMkLst>
        <pc:spChg chg="mod topLvl">
          <ac:chgData name="英宗 松浦" userId="62df0116299a32bf" providerId="LiveId" clId="{5128CE07-7D80-42E1-BED2-3B4B479959C0}" dt="2024-03-20T10:33:06.957" v="667" actId="571"/>
          <ac:spMkLst>
            <pc:docMk/>
            <pc:sldMk cId="3757484171" sldId="5963"/>
            <ac:spMk id="3" creationId="{9F8E70EC-62F0-4A42-446B-0986CC187882}"/>
          </ac:spMkLst>
        </pc:spChg>
        <pc:spChg chg="mod topLvl">
          <ac:chgData name="英宗 松浦" userId="62df0116299a32bf" providerId="LiveId" clId="{5128CE07-7D80-42E1-BED2-3B4B479959C0}" dt="2024-03-20T10:33:29.052" v="702" actId="1036"/>
          <ac:spMkLst>
            <pc:docMk/>
            <pc:sldMk cId="3757484171" sldId="5963"/>
            <ac:spMk id="5" creationId="{4739441D-46F2-9C68-4781-4428B3B60C0A}"/>
          </ac:spMkLst>
        </pc:spChg>
        <pc:spChg chg="add mod">
          <ac:chgData name="英宗 松浦" userId="62df0116299a32bf" providerId="LiveId" clId="{5128CE07-7D80-42E1-BED2-3B4B479959C0}" dt="2024-03-20T10:32:27.824" v="612" actId="571"/>
          <ac:spMkLst>
            <pc:docMk/>
            <pc:sldMk cId="3757484171" sldId="5963"/>
            <ac:spMk id="8" creationId="{33D45060-F1D6-1802-5E81-B9772947C0A4}"/>
          </ac:spMkLst>
        </pc:spChg>
        <pc:spChg chg="add mod">
          <ac:chgData name="英宗 松浦" userId="62df0116299a32bf" providerId="LiveId" clId="{5128CE07-7D80-42E1-BED2-3B4B479959C0}" dt="2024-03-20T10:32:27.824" v="612" actId="571"/>
          <ac:spMkLst>
            <pc:docMk/>
            <pc:sldMk cId="3757484171" sldId="5963"/>
            <ac:spMk id="9" creationId="{D1ED5B73-E391-D0A1-EBD0-A36A65BF5536}"/>
          </ac:spMkLst>
        </pc:spChg>
        <pc:spChg chg="add mod">
          <ac:chgData name="英宗 松浦" userId="62df0116299a32bf" providerId="LiveId" clId="{5128CE07-7D80-42E1-BED2-3B4B479959C0}" dt="2024-03-20T10:33:06.957" v="667" actId="571"/>
          <ac:spMkLst>
            <pc:docMk/>
            <pc:sldMk cId="3757484171" sldId="5963"/>
            <ac:spMk id="10" creationId="{F6B8BD32-D07D-A897-E5E8-C750B45B193D}"/>
          </ac:spMkLst>
        </pc:spChg>
        <pc:spChg chg="add mod">
          <ac:chgData name="英宗 松浦" userId="62df0116299a32bf" providerId="LiveId" clId="{5128CE07-7D80-42E1-BED2-3B4B479959C0}" dt="2024-03-20T10:33:18.057" v="681"/>
          <ac:spMkLst>
            <pc:docMk/>
            <pc:sldMk cId="3757484171" sldId="5963"/>
            <ac:spMk id="13" creationId="{583B6F90-B89E-CB4C-17AE-C9F48E9A1CB2}"/>
          </ac:spMkLst>
        </pc:spChg>
        <pc:grpChg chg="del ord topLvl">
          <ac:chgData name="英宗 松浦" userId="62df0116299a32bf" providerId="LiveId" clId="{5128CE07-7D80-42E1-BED2-3B4B479959C0}" dt="2024-03-20T10:32:18.464" v="601" actId="165"/>
          <ac:grpSpMkLst>
            <pc:docMk/>
            <pc:sldMk cId="3757484171" sldId="5963"/>
            <ac:grpSpMk id="7" creationId="{4D4407DF-1F2C-2D55-6826-F1F4E0072BB3}"/>
          </ac:grpSpMkLst>
        </pc:grpChg>
        <pc:grpChg chg="add mod">
          <ac:chgData name="英宗 松浦" userId="62df0116299a32bf" providerId="LiveId" clId="{5128CE07-7D80-42E1-BED2-3B4B479959C0}" dt="2024-03-20T10:39:49.147" v="781" actId="164"/>
          <ac:grpSpMkLst>
            <pc:docMk/>
            <pc:sldMk cId="3757484171" sldId="5963"/>
            <ac:grpSpMk id="11" creationId="{A613FC17-C292-C743-8787-9BF428AEC1EE}"/>
          </ac:grpSpMkLst>
        </pc:grpChg>
        <pc:grpChg chg="add mod">
          <ac:chgData name="英宗 松浦" userId="62df0116299a32bf" providerId="LiveId" clId="{5128CE07-7D80-42E1-BED2-3B4B479959C0}" dt="2024-03-20T10:39:49.147" v="781" actId="164"/>
          <ac:grpSpMkLst>
            <pc:docMk/>
            <pc:sldMk cId="3757484171" sldId="5963"/>
            <ac:grpSpMk id="14" creationId="{778BC000-4199-21AE-16E0-8AE0EAA21C59}"/>
          </ac:grpSpMkLst>
        </pc:grpChg>
        <pc:grpChg chg="del">
          <ac:chgData name="英宗 松浦" userId="62df0116299a32bf" providerId="LiveId" clId="{5128CE07-7D80-42E1-BED2-3B4B479959C0}" dt="2024-03-20T10:30:48.929" v="560" actId="478"/>
          <ac:grpSpMkLst>
            <pc:docMk/>
            <pc:sldMk cId="3757484171" sldId="5963"/>
            <ac:grpSpMk id="19" creationId="{D5F1A1ED-9E18-5A9A-FD2A-5A71EC0D453F}"/>
          </ac:grpSpMkLst>
        </pc:grpChg>
        <pc:picChg chg="del topLvl">
          <ac:chgData name="英宗 松浦" userId="62df0116299a32bf" providerId="LiveId" clId="{5128CE07-7D80-42E1-BED2-3B4B479959C0}" dt="2024-03-20T10:30:48.929" v="560" actId="478"/>
          <ac:picMkLst>
            <pc:docMk/>
            <pc:sldMk cId="3757484171" sldId="5963"/>
            <ac:picMk id="4" creationId="{28FF5E90-1B9A-5B1E-FBD5-93B26BA6BBB5}"/>
          </ac:picMkLst>
        </pc:picChg>
        <pc:picChg chg="add mod modCrop">
          <ac:chgData name="英宗 松浦" userId="62df0116299a32bf" providerId="LiveId" clId="{5128CE07-7D80-42E1-BED2-3B4B479959C0}" dt="2024-03-20T10:39:49.147" v="781" actId="164"/>
          <ac:picMkLst>
            <pc:docMk/>
            <pc:sldMk cId="3757484171" sldId="5963"/>
            <ac:picMk id="6" creationId="{56C1916E-5A25-C821-A404-AF81F83CDC3A}"/>
          </ac:picMkLst>
        </pc:picChg>
        <pc:picChg chg="add del">
          <ac:chgData name="英宗 松浦" userId="62df0116299a32bf" providerId="LiveId" clId="{5128CE07-7D80-42E1-BED2-3B4B479959C0}" dt="2024-03-20T10:32:05.171" v="598" actId="478"/>
          <ac:picMkLst>
            <pc:docMk/>
            <pc:sldMk cId="3757484171" sldId="5963"/>
            <ac:picMk id="22" creationId="{0FFAD510-4CEE-8151-0CB5-58B99945C755}"/>
          </ac:picMkLst>
        </pc:picChg>
      </pc:sldChg>
      <pc:sldChg chg="addSp delSp modSp add del mod">
        <pc:chgData name="英宗 松浦" userId="62df0116299a32bf" providerId="LiveId" clId="{5128CE07-7D80-42E1-BED2-3B4B479959C0}" dt="2024-03-20T10:39:57.750" v="786" actId="47"/>
        <pc:sldMkLst>
          <pc:docMk/>
          <pc:sldMk cId="3224014544" sldId="5964"/>
        </pc:sldMkLst>
        <pc:spChg chg="mod">
          <ac:chgData name="英宗 松浦" userId="62df0116299a32bf" providerId="LiveId" clId="{5128CE07-7D80-42E1-BED2-3B4B479959C0}" dt="2024-03-20T10:33:40.976" v="705"/>
          <ac:spMkLst>
            <pc:docMk/>
            <pc:sldMk cId="3224014544" sldId="5964"/>
            <ac:spMk id="3" creationId="{1DCEA956-EB10-D958-5A86-92F64EEAAC3C}"/>
          </ac:spMkLst>
        </pc:spChg>
        <pc:spChg chg="mod">
          <ac:chgData name="英宗 松浦" userId="62df0116299a32bf" providerId="LiveId" clId="{5128CE07-7D80-42E1-BED2-3B4B479959C0}" dt="2024-03-20T10:33:40.976" v="705"/>
          <ac:spMkLst>
            <pc:docMk/>
            <pc:sldMk cId="3224014544" sldId="5964"/>
            <ac:spMk id="4" creationId="{4CF04419-A929-823F-7DE8-8A6D973A2EA2}"/>
          </ac:spMkLst>
        </pc:spChg>
        <pc:spChg chg="mod">
          <ac:chgData name="英宗 松浦" userId="62df0116299a32bf" providerId="LiveId" clId="{5128CE07-7D80-42E1-BED2-3B4B479959C0}" dt="2024-03-20T10:33:40.976" v="705"/>
          <ac:spMkLst>
            <pc:docMk/>
            <pc:sldMk cId="3224014544" sldId="5964"/>
            <ac:spMk id="5" creationId="{CC7BB419-4645-AA41-B0A2-919D3DC07527}"/>
          </ac:spMkLst>
        </pc:spChg>
        <pc:spChg chg="mod">
          <ac:chgData name="英宗 松浦" userId="62df0116299a32bf" providerId="LiveId" clId="{5128CE07-7D80-42E1-BED2-3B4B479959C0}" dt="2024-03-20T10:33:40.976" v="705"/>
          <ac:spMkLst>
            <pc:docMk/>
            <pc:sldMk cId="3224014544" sldId="5964"/>
            <ac:spMk id="6" creationId="{DE971B12-D1C9-0476-739F-1AA13C4B1EA7}"/>
          </ac:spMkLst>
        </pc:spChg>
        <pc:spChg chg="mod">
          <ac:chgData name="英宗 松浦" userId="62df0116299a32bf" providerId="LiveId" clId="{5128CE07-7D80-42E1-BED2-3B4B479959C0}" dt="2024-03-20T10:26:07.129" v="309" actId="2711"/>
          <ac:spMkLst>
            <pc:docMk/>
            <pc:sldMk cId="3224014544" sldId="5964"/>
            <ac:spMk id="11" creationId="{331C50B7-C3DE-DAC4-CAE8-2440E4B4F2D8}"/>
          </ac:spMkLst>
        </pc:spChg>
        <pc:spChg chg="mod">
          <ac:chgData name="英宗 松浦" userId="62df0116299a32bf" providerId="LiveId" clId="{5128CE07-7D80-42E1-BED2-3B4B479959C0}" dt="2024-03-20T10:26:07.129" v="309" actId="2711"/>
          <ac:spMkLst>
            <pc:docMk/>
            <pc:sldMk cId="3224014544" sldId="5964"/>
            <ac:spMk id="13" creationId="{86F69CEA-94BE-2F0B-F2C3-77E6548792CE}"/>
          </ac:spMkLst>
        </pc:spChg>
        <pc:spChg chg="mod">
          <ac:chgData name="英宗 松浦" userId="62df0116299a32bf" providerId="LiveId" clId="{5128CE07-7D80-42E1-BED2-3B4B479959C0}" dt="2024-03-20T10:33:51.446" v="711"/>
          <ac:spMkLst>
            <pc:docMk/>
            <pc:sldMk cId="3224014544" sldId="5964"/>
            <ac:spMk id="14" creationId="{1BAB7D8C-E4F7-11C3-EA8C-C4240520F053}"/>
          </ac:spMkLst>
        </pc:spChg>
        <pc:spChg chg="mod">
          <ac:chgData name="英宗 松浦" userId="62df0116299a32bf" providerId="LiveId" clId="{5128CE07-7D80-42E1-BED2-3B4B479959C0}" dt="2024-03-20T10:33:47.317" v="709"/>
          <ac:spMkLst>
            <pc:docMk/>
            <pc:sldMk cId="3224014544" sldId="5964"/>
            <ac:spMk id="15" creationId="{9144BC15-432D-E1F0-5D42-38131ADCCE55}"/>
          </ac:spMkLst>
        </pc:spChg>
        <pc:spChg chg="mod">
          <ac:chgData name="英宗 松浦" userId="62df0116299a32bf" providerId="LiveId" clId="{5128CE07-7D80-42E1-BED2-3B4B479959C0}" dt="2024-03-20T10:33:47.317" v="709"/>
          <ac:spMkLst>
            <pc:docMk/>
            <pc:sldMk cId="3224014544" sldId="5964"/>
            <ac:spMk id="16" creationId="{607981DE-BAEB-1B24-D778-053935C1E495}"/>
          </ac:spMkLst>
        </pc:spChg>
        <pc:spChg chg="mod">
          <ac:chgData name="英宗 松浦" userId="62df0116299a32bf" providerId="LiveId" clId="{5128CE07-7D80-42E1-BED2-3B4B479959C0}" dt="2024-03-20T10:33:47.317" v="709"/>
          <ac:spMkLst>
            <pc:docMk/>
            <pc:sldMk cId="3224014544" sldId="5964"/>
            <ac:spMk id="17" creationId="{2933442C-7AB2-14DC-A10A-8752F8A82788}"/>
          </ac:spMkLst>
        </pc:spChg>
        <pc:grpChg chg="add mod">
          <ac:chgData name="英宗 松浦" userId="62df0116299a32bf" providerId="LiveId" clId="{5128CE07-7D80-42E1-BED2-3B4B479959C0}" dt="2024-03-20T10:33:40.976" v="705"/>
          <ac:grpSpMkLst>
            <pc:docMk/>
            <pc:sldMk cId="3224014544" sldId="5964"/>
            <ac:grpSpMk id="2" creationId="{DBF70184-388B-95F7-8CA6-A0E808C50798}"/>
          </ac:grpSpMkLst>
        </pc:grpChg>
        <pc:grpChg chg="add mod">
          <ac:chgData name="英宗 松浦" userId="62df0116299a32bf" providerId="LiveId" clId="{5128CE07-7D80-42E1-BED2-3B4B479959C0}" dt="2024-03-20T10:39:55.195" v="784" actId="164"/>
          <ac:grpSpMkLst>
            <pc:docMk/>
            <pc:sldMk cId="3224014544" sldId="5964"/>
            <ac:grpSpMk id="7" creationId="{77B161CA-D889-0103-DAAC-45838E39A400}"/>
          </ac:grpSpMkLst>
        </pc:grpChg>
        <pc:grpChg chg="add del mod">
          <ac:chgData name="英宗 松浦" userId="62df0116299a32bf" providerId="LiveId" clId="{5128CE07-7D80-42E1-BED2-3B4B479959C0}" dt="2024-03-20T10:33:53.243" v="712" actId="478"/>
          <ac:grpSpMkLst>
            <pc:docMk/>
            <pc:sldMk cId="3224014544" sldId="5964"/>
            <ac:grpSpMk id="8" creationId="{87D985B1-D014-C4D2-A6FB-D785AD825637}"/>
          </ac:grpSpMkLst>
        </pc:grpChg>
        <pc:grpChg chg="add mod">
          <ac:chgData name="英宗 松浦" userId="62df0116299a32bf" providerId="LiveId" clId="{5128CE07-7D80-42E1-BED2-3B4B479959C0}" dt="2024-03-20T10:39:55.195" v="784" actId="164"/>
          <ac:grpSpMkLst>
            <pc:docMk/>
            <pc:sldMk cId="3224014544" sldId="5964"/>
            <ac:grpSpMk id="22" creationId="{D4BB7710-477C-FBC6-FC74-E8D0975B4B1F}"/>
          </ac:grpSpMkLst>
        </pc:grpChg>
        <pc:picChg chg="add del mod">
          <ac:chgData name="英宗 松浦" userId="62df0116299a32bf" providerId="LiveId" clId="{5128CE07-7D80-42E1-BED2-3B4B479959C0}" dt="2024-03-20T10:33:53.243" v="712" actId="478"/>
          <ac:picMkLst>
            <pc:docMk/>
            <pc:sldMk cId="3224014544" sldId="5964"/>
            <ac:picMk id="18" creationId="{20D30971-0A83-E53B-02DD-AA8A4F9FB097}"/>
          </ac:picMkLst>
        </pc:picChg>
        <pc:picChg chg="add mod ord modCrop">
          <ac:chgData name="英宗 松浦" userId="62df0116299a32bf" providerId="LiveId" clId="{5128CE07-7D80-42E1-BED2-3B4B479959C0}" dt="2024-03-20T10:39:55.195" v="784" actId="164"/>
          <ac:picMkLst>
            <pc:docMk/>
            <pc:sldMk cId="3224014544" sldId="5964"/>
            <ac:picMk id="20" creationId="{59D75214-C161-4936-5F12-6F399EA10CB5}"/>
          </ac:picMkLst>
        </pc:picChg>
        <pc:picChg chg="add del mod">
          <ac:chgData name="英宗 松浦" userId="62df0116299a32bf" providerId="LiveId" clId="{5128CE07-7D80-42E1-BED2-3B4B479959C0}" dt="2024-03-20T10:35:15.735" v="724" actId="478"/>
          <ac:picMkLst>
            <pc:docMk/>
            <pc:sldMk cId="3224014544" sldId="5964"/>
            <ac:picMk id="21" creationId="{840F96E9-61E1-EDC3-6AA2-43527FCEAA75}"/>
          </ac:picMkLst>
        </pc:picChg>
      </pc:sldChg>
      <pc:sldChg chg="addSp delSp modSp add del mod">
        <pc:chgData name="英宗 松浦" userId="62df0116299a32bf" providerId="LiveId" clId="{5128CE07-7D80-42E1-BED2-3B4B479959C0}" dt="2024-03-20T10:37:31.542" v="744" actId="47"/>
        <pc:sldMkLst>
          <pc:docMk/>
          <pc:sldMk cId="1271363179" sldId="5965"/>
        </pc:sldMkLst>
        <pc:spChg chg="add mod">
          <ac:chgData name="英宗 松浦" userId="62df0116299a32bf" providerId="LiveId" clId="{5128CE07-7D80-42E1-BED2-3B4B479959C0}" dt="2024-03-20T10:30:29.071" v="557" actId="14100"/>
          <ac:spMkLst>
            <pc:docMk/>
            <pc:sldMk cId="1271363179" sldId="5965"/>
            <ac:spMk id="2" creationId="{6E8B42EB-6A4B-3F84-6CD3-C4AD900BEF34}"/>
          </ac:spMkLst>
        </pc:spChg>
        <pc:spChg chg="mod topLvl">
          <ac:chgData name="英宗 松浦" userId="62df0116299a32bf" providerId="LiveId" clId="{5128CE07-7D80-42E1-BED2-3B4B479959C0}" dt="2024-03-20T10:30:29.071" v="557" actId="14100"/>
          <ac:spMkLst>
            <pc:docMk/>
            <pc:sldMk cId="1271363179" sldId="5965"/>
            <ac:spMk id="8" creationId="{153FB11B-C25A-7699-FFFF-FDB832157708}"/>
          </ac:spMkLst>
        </pc:spChg>
        <pc:spChg chg="mod">
          <ac:chgData name="英宗 松浦" userId="62df0116299a32bf" providerId="LiveId" clId="{5128CE07-7D80-42E1-BED2-3B4B479959C0}" dt="2024-03-20T10:30:11.715" v="545" actId="14100"/>
          <ac:spMkLst>
            <pc:docMk/>
            <pc:sldMk cId="1271363179" sldId="5965"/>
            <ac:spMk id="9" creationId="{72E29455-5EA6-E4D2-54F5-10C6B94ACB48}"/>
          </ac:spMkLst>
        </pc:spChg>
        <pc:spChg chg="del topLvl">
          <ac:chgData name="英宗 松浦" userId="62df0116299a32bf" providerId="LiveId" clId="{5128CE07-7D80-42E1-BED2-3B4B479959C0}" dt="2024-03-20T10:25:33.272" v="303" actId="478"/>
          <ac:spMkLst>
            <pc:docMk/>
            <pc:sldMk cId="1271363179" sldId="5965"/>
            <ac:spMk id="10" creationId="{FE4BB437-C988-49C7-1519-5C9C221370B9}"/>
          </ac:spMkLst>
        </pc:spChg>
        <pc:spChg chg="mod">
          <ac:chgData name="英宗 松浦" userId="62df0116299a32bf" providerId="LiveId" clId="{5128CE07-7D80-42E1-BED2-3B4B479959C0}" dt="2024-03-20T10:28:44.058" v="411" actId="14100"/>
          <ac:spMkLst>
            <pc:docMk/>
            <pc:sldMk cId="1271363179" sldId="5965"/>
            <ac:spMk id="45" creationId="{168201E6-1062-74F3-67A4-775E8654753F}"/>
          </ac:spMkLst>
        </pc:spChg>
        <pc:grpChg chg="del">
          <ac:chgData name="英宗 松浦" userId="62df0116299a32bf" providerId="LiveId" clId="{5128CE07-7D80-42E1-BED2-3B4B479959C0}" dt="2024-03-20T10:25:33.272" v="303" actId="478"/>
          <ac:grpSpMkLst>
            <pc:docMk/>
            <pc:sldMk cId="1271363179" sldId="5965"/>
            <ac:grpSpMk id="11" creationId="{2B2DFA30-D861-03BA-254E-71B47180F9C3}"/>
          </ac:grpSpMkLst>
        </pc:grpChg>
        <pc:picChg chg="mod">
          <ac:chgData name="英宗 松浦" userId="62df0116299a32bf" providerId="LiveId" clId="{5128CE07-7D80-42E1-BED2-3B4B479959C0}" dt="2024-03-20T10:28:53.268" v="412" actId="1076"/>
          <ac:picMkLst>
            <pc:docMk/>
            <pc:sldMk cId="1271363179" sldId="5965"/>
            <ac:picMk id="4" creationId="{930FAF5E-CAE3-32F7-7CC0-3B47BDB5F527}"/>
          </ac:picMkLst>
        </pc:picChg>
        <pc:picChg chg="mod">
          <ac:chgData name="英宗 松浦" userId="62df0116299a32bf" providerId="LiveId" clId="{5128CE07-7D80-42E1-BED2-3B4B479959C0}" dt="2024-03-20T10:29:07.876" v="450" actId="14100"/>
          <ac:picMkLst>
            <pc:docMk/>
            <pc:sldMk cId="1271363179" sldId="5965"/>
            <ac:picMk id="5" creationId="{0E85915C-1F98-2FF5-C84B-D2689BB83760}"/>
          </ac:picMkLst>
        </pc:picChg>
      </pc:sldChg>
      <pc:sldChg chg="addSp delSp modSp add del mod">
        <pc:chgData name="英宗 松浦" userId="62df0116299a32bf" providerId="LiveId" clId="{5128CE07-7D80-42E1-BED2-3B4B479959C0}" dt="2024-03-20T10:39:43.648" v="780" actId="47"/>
        <pc:sldMkLst>
          <pc:docMk/>
          <pc:sldMk cId="1460373220" sldId="5966"/>
        </pc:sldMkLst>
        <pc:spChg chg="add del mod">
          <ac:chgData name="英宗 松浦" userId="62df0116299a32bf" providerId="LiveId" clId="{5128CE07-7D80-42E1-BED2-3B4B479959C0}" dt="2024-03-20T10:39:35.274" v="777" actId="164"/>
          <ac:spMkLst>
            <pc:docMk/>
            <pc:sldMk cId="1460373220" sldId="5966"/>
            <ac:spMk id="2" creationId="{01211842-517A-3462-0952-78F8B2BFAAB2}"/>
          </ac:spMkLst>
        </pc:spChg>
        <pc:spChg chg="add del mod">
          <ac:chgData name="英宗 松浦" userId="62df0116299a32bf" providerId="LiveId" clId="{5128CE07-7D80-42E1-BED2-3B4B479959C0}" dt="2024-03-20T10:39:35.274" v="777" actId="164"/>
          <ac:spMkLst>
            <pc:docMk/>
            <pc:sldMk cId="1460373220" sldId="5966"/>
            <ac:spMk id="6" creationId="{93062BE3-1C87-E703-40D1-E062C3D5CB41}"/>
          </ac:spMkLst>
        </pc:spChg>
        <pc:spChg chg="add del mod topLvl">
          <ac:chgData name="英宗 松浦" userId="62df0116299a32bf" providerId="LiveId" clId="{5128CE07-7D80-42E1-BED2-3B4B479959C0}" dt="2024-03-20T10:39:35.274" v="777" actId="164"/>
          <ac:spMkLst>
            <pc:docMk/>
            <pc:sldMk cId="1460373220" sldId="5966"/>
            <ac:spMk id="8" creationId="{0AFF457D-47BA-A543-FE28-0241F0208F49}"/>
          </ac:spMkLst>
        </pc:spChg>
        <pc:spChg chg="add del mod topLvl">
          <ac:chgData name="英宗 松浦" userId="62df0116299a32bf" providerId="LiveId" clId="{5128CE07-7D80-42E1-BED2-3B4B479959C0}" dt="2024-03-20T10:39:35.274" v="777" actId="164"/>
          <ac:spMkLst>
            <pc:docMk/>
            <pc:sldMk cId="1460373220" sldId="5966"/>
            <ac:spMk id="9" creationId="{9D4566B6-57A2-842A-E4A2-1D1A4A7D81F7}"/>
          </ac:spMkLst>
        </pc:spChg>
        <pc:grpChg chg="add del mod">
          <ac:chgData name="英宗 松浦" userId="62df0116299a32bf" providerId="LiveId" clId="{5128CE07-7D80-42E1-BED2-3B4B479959C0}" dt="2024-03-20T10:19:56.315" v="283" actId="165"/>
          <ac:grpSpMkLst>
            <pc:docMk/>
            <pc:sldMk cId="1460373220" sldId="5966"/>
            <ac:grpSpMk id="3" creationId="{261EA3CB-DB6A-E952-43D0-B13F97F0B576}"/>
          </ac:grpSpMkLst>
        </pc:grpChg>
        <pc:grpChg chg="add mod">
          <ac:chgData name="英宗 松浦" userId="62df0116299a32bf" providerId="LiveId" clId="{5128CE07-7D80-42E1-BED2-3B4B479959C0}" dt="2024-03-20T10:39:35.274" v="777" actId="164"/>
          <ac:grpSpMkLst>
            <pc:docMk/>
            <pc:sldMk cId="1460373220" sldId="5966"/>
            <ac:grpSpMk id="7" creationId="{21D1858B-0FB5-0C0D-916A-3212AD474A9B}"/>
          </ac:grpSpMkLst>
        </pc:grpChg>
        <pc:picChg chg="add del mod ord modCrop">
          <ac:chgData name="英宗 松浦" userId="62df0116299a32bf" providerId="LiveId" clId="{5128CE07-7D80-42E1-BED2-3B4B479959C0}" dt="2024-03-20T10:39:35.274" v="777" actId="164"/>
          <ac:picMkLst>
            <pc:docMk/>
            <pc:sldMk cId="1460373220" sldId="5966"/>
            <ac:picMk id="5" creationId="{4885D66D-18BD-4821-E806-1534367B1C08}"/>
          </ac:picMkLst>
        </pc:picChg>
        <pc:picChg chg="del">
          <ac:chgData name="英宗 松浦" userId="62df0116299a32bf" providerId="LiveId" clId="{5128CE07-7D80-42E1-BED2-3B4B479959C0}" dt="2024-03-20T10:18:29.034" v="191" actId="478"/>
          <ac:picMkLst>
            <pc:docMk/>
            <pc:sldMk cId="1460373220" sldId="5966"/>
            <ac:picMk id="13" creationId="{2326128F-C155-65EE-6B93-3FF02B9AF9F5}"/>
          </ac:picMkLst>
        </pc:picChg>
      </pc:sldChg>
      <pc:sldChg chg="addSp delSp modSp add mod ord">
        <pc:chgData name="英宗 松浦" userId="62df0116299a32bf" providerId="LiveId" clId="{5128CE07-7D80-42E1-BED2-3B4B479959C0}" dt="2024-03-21T09:11:34.316" v="9246"/>
        <pc:sldMkLst>
          <pc:docMk/>
          <pc:sldMk cId="73883460" sldId="5967"/>
        </pc:sldMkLst>
        <pc:spChg chg="del mod">
          <ac:chgData name="英宗 松浦" userId="62df0116299a32bf" providerId="LiveId" clId="{5128CE07-7D80-42E1-BED2-3B4B479959C0}" dt="2024-03-20T10:58:12.897" v="1614" actId="478"/>
          <ac:spMkLst>
            <pc:docMk/>
            <pc:sldMk cId="73883460" sldId="5967"/>
            <ac:spMk id="6" creationId="{545EC1B0-685F-0811-9F47-9B5B20674F76}"/>
          </ac:spMkLst>
        </pc:spChg>
        <pc:spChg chg="add mod">
          <ac:chgData name="英宗 松浦" userId="62df0116299a32bf" providerId="LiveId" clId="{5128CE07-7D80-42E1-BED2-3B4B479959C0}" dt="2024-03-20T12:33:21.285" v="5234" actId="164"/>
          <ac:spMkLst>
            <pc:docMk/>
            <pc:sldMk cId="73883460" sldId="5967"/>
            <ac:spMk id="9" creationId="{078C2514-3BB2-1DEC-59DF-13B05171CB9B}"/>
          </ac:spMkLst>
        </pc:spChg>
        <pc:spChg chg="add mod">
          <ac:chgData name="英宗 松浦" userId="62df0116299a32bf" providerId="LiveId" clId="{5128CE07-7D80-42E1-BED2-3B4B479959C0}" dt="2024-03-20T12:33:21.285" v="5234" actId="164"/>
          <ac:spMkLst>
            <pc:docMk/>
            <pc:sldMk cId="73883460" sldId="5967"/>
            <ac:spMk id="10" creationId="{3D1A2FBC-AF49-15FE-6454-E3DB6D2FF311}"/>
          </ac:spMkLst>
        </pc:spChg>
        <pc:spChg chg="del mod">
          <ac:chgData name="英宗 松浦" userId="62df0116299a32bf" providerId="LiveId" clId="{5128CE07-7D80-42E1-BED2-3B4B479959C0}" dt="2024-03-20T10:58:12.897" v="1614" actId="478"/>
          <ac:spMkLst>
            <pc:docMk/>
            <pc:sldMk cId="73883460" sldId="5967"/>
            <ac:spMk id="21" creationId="{831A7210-57BF-A4C0-8CE5-EDD0EA682834}"/>
          </ac:spMkLst>
        </pc:spChg>
        <pc:grpChg chg="add mod">
          <ac:chgData name="英宗 松浦" userId="62df0116299a32bf" providerId="LiveId" clId="{5128CE07-7D80-42E1-BED2-3B4B479959C0}" dt="2024-03-20T12:33:21.285" v="5234" actId="164"/>
          <ac:grpSpMkLst>
            <pc:docMk/>
            <pc:sldMk cId="73883460" sldId="5967"/>
            <ac:grpSpMk id="13" creationId="{D36C4C78-BA65-AC4F-E608-C04A212E13DA}"/>
          </ac:grpSpMkLst>
        </pc:grpChg>
        <pc:picChg chg="add mod">
          <ac:chgData name="英宗 松浦" userId="62df0116299a32bf" providerId="LiveId" clId="{5128CE07-7D80-42E1-BED2-3B4B479959C0}" dt="2024-03-20T12:33:21.285" v="5234" actId="164"/>
          <ac:picMkLst>
            <pc:docMk/>
            <pc:sldMk cId="73883460" sldId="5967"/>
            <ac:picMk id="2" creationId="{E243084A-E87D-CACC-7C80-544B8916CA7F}"/>
          </ac:picMkLst>
        </pc:picChg>
        <pc:picChg chg="add mod">
          <ac:chgData name="英宗 松浦" userId="62df0116299a32bf" providerId="LiveId" clId="{5128CE07-7D80-42E1-BED2-3B4B479959C0}" dt="2024-03-20T12:33:21.285" v="5234" actId="164"/>
          <ac:picMkLst>
            <pc:docMk/>
            <pc:sldMk cId="73883460" sldId="5967"/>
            <ac:picMk id="3" creationId="{21CBA910-3A8F-7F00-9D53-26CF743A4A9F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4" creationId="{70C8D101-3D91-999E-9621-9D17DFDABEDE}"/>
          </ac:picMkLst>
        </pc:picChg>
        <pc:picChg chg="add mod">
          <ac:chgData name="英宗 松浦" userId="62df0116299a32bf" providerId="LiveId" clId="{5128CE07-7D80-42E1-BED2-3B4B479959C0}" dt="2024-03-20T12:33:21.285" v="5234" actId="164"/>
          <ac:picMkLst>
            <pc:docMk/>
            <pc:sldMk cId="73883460" sldId="5967"/>
            <ac:picMk id="5" creationId="{E633B824-31CE-2BD6-BC0E-48543435A39E}"/>
          </ac:picMkLst>
        </pc:picChg>
        <pc:picChg chg="add mod">
          <ac:chgData name="英宗 松浦" userId="62df0116299a32bf" providerId="LiveId" clId="{5128CE07-7D80-42E1-BED2-3B4B479959C0}" dt="2024-03-20T12:33:21.285" v="5234" actId="164"/>
          <ac:picMkLst>
            <pc:docMk/>
            <pc:sldMk cId="73883460" sldId="5967"/>
            <ac:picMk id="7" creationId="{0D615B0B-A0D4-BBD1-8EE3-36CBBA5EC940}"/>
          </ac:picMkLst>
        </pc:picChg>
        <pc:picChg chg="add mod">
          <ac:chgData name="英宗 松浦" userId="62df0116299a32bf" providerId="LiveId" clId="{5128CE07-7D80-42E1-BED2-3B4B479959C0}" dt="2024-03-20T12:33:21.285" v="5234" actId="164"/>
          <ac:picMkLst>
            <pc:docMk/>
            <pc:sldMk cId="73883460" sldId="5967"/>
            <ac:picMk id="8" creationId="{D1DB8266-5577-F8E1-ED03-FB11D0BA6ACD}"/>
          </ac:picMkLst>
        </pc:picChg>
        <pc:picChg chg="add mod">
          <ac:chgData name="英宗 松浦" userId="62df0116299a32bf" providerId="LiveId" clId="{5128CE07-7D80-42E1-BED2-3B4B479959C0}" dt="2024-03-20T12:33:21.285" v="5234" actId="164"/>
          <ac:picMkLst>
            <pc:docMk/>
            <pc:sldMk cId="73883460" sldId="5967"/>
            <ac:picMk id="11" creationId="{2387968B-48A3-739C-2A30-425867975F26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12" creationId="{5C313911-E13D-3FFD-0E79-061615093104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16" creationId="{CF0A3672-ADA4-AFC3-A9FA-279FFECB6B90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18" creationId="{37B7A10E-CC70-0795-76C3-3AD6C2CD9AD6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20" creationId="{1BE223A3-C76D-D7E7-47C6-87C7165075DE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22" creationId="{09C1FE14-9FEE-9F82-9132-6AAF7AE124E6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23" creationId="{3C8D7186-D17E-25C2-456C-0BD41FE48DA1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25" creationId="{6075B30A-9A6D-D1A8-FC2C-50770E315C7B}"/>
          </ac:picMkLst>
        </pc:picChg>
      </pc:sldChg>
      <pc:sldChg chg="addSp delSp modSp add del mod">
        <pc:chgData name="英宗 松浦" userId="62df0116299a32bf" providerId="LiveId" clId="{5128CE07-7D80-42E1-BED2-3B4B479959C0}" dt="2024-03-20T10:39:28.162" v="775" actId="47"/>
        <pc:sldMkLst>
          <pc:docMk/>
          <pc:sldMk cId="2914156341" sldId="5968"/>
        </pc:sldMkLst>
        <pc:spChg chg="add mod">
          <ac:chgData name="英宗 松浦" userId="62df0116299a32bf" providerId="LiveId" clId="{5128CE07-7D80-42E1-BED2-3B4B479959C0}" dt="2024-03-20T10:30:38.028" v="559"/>
          <ac:spMkLst>
            <pc:docMk/>
            <pc:sldMk cId="2914156341" sldId="5968"/>
            <ac:spMk id="2" creationId="{4B0CF8A3-F3CC-7903-F726-3CF1A2260F48}"/>
          </ac:spMkLst>
        </pc:spChg>
        <pc:spChg chg="add mod">
          <ac:chgData name="英宗 松浦" userId="62df0116299a32bf" providerId="LiveId" clId="{5128CE07-7D80-42E1-BED2-3B4B479959C0}" dt="2024-03-20T10:30:38.028" v="559"/>
          <ac:spMkLst>
            <pc:docMk/>
            <pc:sldMk cId="2914156341" sldId="5968"/>
            <ac:spMk id="3" creationId="{85501044-959A-3290-B07E-7967BFB9E84B}"/>
          </ac:spMkLst>
        </pc:spChg>
        <pc:spChg chg="add mod">
          <ac:chgData name="英宗 松浦" userId="62df0116299a32bf" providerId="LiveId" clId="{5128CE07-7D80-42E1-BED2-3B4B479959C0}" dt="2024-03-20T10:30:38.028" v="559"/>
          <ac:spMkLst>
            <pc:docMk/>
            <pc:sldMk cId="2914156341" sldId="5968"/>
            <ac:spMk id="6" creationId="{A20062D3-987E-D192-276D-FA4259884E76}"/>
          </ac:spMkLst>
        </pc:spChg>
        <pc:spChg chg="del">
          <ac:chgData name="英宗 松浦" userId="62df0116299a32bf" providerId="LiveId" clId="{5128CE07-7D80-42E1-BED2-3B4B479959C0}" dt="2024-03-20T10:30:37.786" v="558" actId="478"/>
          <ac:spMkLst>
            <pc:docMk/>
            <pc:sldMk cId="2914156341" sldId="5968"/>
            <ac:spMk id="8" creationId="{153FB11B-C25A-7699-FFFF-FDB832157708}"/>
          </ac:spMkLst>
        </pc:spChg>
        <pc:spChg chg="del">
          <ac:chgData name="英宗 松浦" userId="62df0116299a32bf" providerId="LiveId" clId="{5128CE07-7D80-42E1-BED2-3B4B479959C0}" dt="2024-03-20T10:30:37.786" v="558" actId="478"/>
          <ac:spMkLst>
            <pc:docMk/>
            <pc:sldMk cId="2914156341" sldId="5968"/>
            <ac:spMk id="9" creationId="{72E29455-5EA6-E4D2-54F5-10C6B94ACB48}"/>
          </ac:spMkLst>
        </pc:spChg>
        <pc:spChg chg="mod">
          <ac:chgData name="英宗 松浦" userId="62df0116299a32bf" providerId="LiveId" clId="{5128CE07-7D80-42E1-BED2-3B4B479959C0}" dt="2024-03-20T10:39:04.370" v="772" actId="12788"/>
          <ac:spMkLst>
            <pc:docMk/>
            <pc:sldMk cId="2914156341" sldId="5968"/>
            <ac:spMk id="45" creationId="{168201E6-1062-74F3-67A4-775E8654753F}"/>
          </ac:spMkLst>
        </pc:spChg>
        <pc:picChg chg="mod">
          <ac:chgData name="英宗 松浦" userId="62df0116299a32bf" providerId="LiveId" clId="{5128CE07-7D80-42E1-BED2-3B4B479959C0}" dt="2024-03-20T10:38:39.576" v="767" actId="14100"/>
          <ac:picMkLst>
            <pc:docMk/>
            <pc:sldMk cId="2914156341" sldId="5968"/>
            <ac:picMk id="5" creationId="{0E85915C-1F98-2FF5-C84B-D2689BB83760}"/>
          </ac:picMkLst>
        </pc:picChg>
      </pc:sldChg>
      <pc:sldChg chg="addSp modSp add mod ord">
        <pc:chgData name="英宗 松浦" userId="62df0116299a32bf" providerId="LiveId" clId="{5128CE07-7D80-42E1-BED2-3B4B479959C0}" dt="2024-03-21T11:42:02.162" v="11749"/>
        <pc:sldMkLst>
          <pc:docMk/>
          <pc:sldMk cId="3011965297" sldId="5969"/>
        </pc:sldMkLst>
        <pc:spChg chg="add mod">
          <ac:chgData name="英宗 松浦" userId="62df0116299a32bf" providerId="LiveId" clId="{5128CE07-7D80-42E1-BED2-3B4B479959C0}" dt="2024-03-20T11:09:18.288" v="1935" actId="207"/>
          <ac:spMkLst>
            <pc:docMk/>
            <pc:sldMk cId="3011965297" sldId="5969"/>
            <ac:spMk id="2" creationId="{14BAEDE9-F4E8-F601-3F54-229849F3763F}"/>
          </ac:spMkLst>
        </pc:spChg>
        <pc:spChg chg="add mod">
          <ac:chgData name="英宗 松浦" userId="62df0116299a32bf" providerId="LiveId" clId="{5128CE07-7D80-42E1-BED2-3B4B479959C0}" dt="2024-03-20T10:39:32.055" v="776" actId="164"/>
          <ac:spMkLst>
            <pc:docMk/>
            <pc:sldMk cId="3011965297" sldId="5969"/>
            <ac:spMk id="3" creationId="{A28904DA-2EB1-F36B-6119-2FD11530988A}"/>
          </ac:spMkLst>
        </pc:spChg>
        <pc:spChg chg="add mod">
          <ac:chgData name="英宗 松浦" userId="62df0116299a32bf" providerId="LiveId" clId="{5128CE07-7D80-42E1-BED2-3B4B479959C0}" dt="2024-03-20T10:39:32.055" v="776" actId="164"/>
          <ac:spMkLst>
            <pc:docMk/>
            <pc:sldMk cId="3011965297" sldId="5969"/>
            <ac:spMk id="4" creationId="{EFFC1586-DC27-1A2E-CE83-25A8B2424D52}"/>
          </ac:spMkLst>
        </pc:spChg>
        <pc:spChg chg="add mod">
          <ac:chgData name="英宗 松浦" userId="62df0116299a32bf" providerId="LiveId" clId="{5128CE07-7D80-42E1-BED2-3B4B479959C0}" dt="2024-03-20T10:39:32.055" v="776" actId="164"/>
          <ac:spMkLst>
            <pc:docMk/>
            <pc:sldMk cId="3011965297" sldId="5969"/>
            <ac:spMk id="7" creationId="{D8A23341-CD76-3D0F-D333-11245D530DE5}"/>
          </ac:spMkLst>
        </pc:spChg>
        <pc:grpChg chg="add mod">
          <ac:chgData name="英宗 松浦" userId="62df0116299a32bf" providerId="LiveId" clId="{5128CE07-7D80-42E1-BED2-3B4B479959C0}" dt="2024-03-20T11:08:39.907" v="1929" actId="1076"/>
          <ac:grpSpMkLst>
            <pc:docMk/>
            <pc:sldMk cId="3011965297" sldId="5969"/>
            <ac:grpSpMk id="8" creationId="{2356A80B-BFEA-C357-9C82-6218C8B1E028}"/>
          </ac:grpSpMkLst>
        </pc:grpChg>
        <pc:picChg chg="add mod">
          <ac:chgData name="英宗 松浦" userId="62df0116299a32bf" providerId="LiveId" clId="{5128CE07-7D80-42E1-BED2-3B4B479959C0}" dt="2024-03-20T10:39:32.055" v="776" actId="164"/>
          <ac:picMkLst>
            <pc:docMk/>
            <pc:sldMk cId="3011965297" sldId="5969"/>
            <ac:picMk id="5" creationId="{9DC899F5-9DCD-300B-9833-55A0FC6AABA5}"/>
          </ac:picMkLst>
        </pc:picChg>
        <pc:picChg chg="add mod">
          <ac:chgData name="英宗 松浦" userId="62df0116299a32bf" providerId="LiveId" clId="{5128CE07-7D80-42E1-BED2-3B4B479959C0}" dt="2024-03-20T10:39:32.055" v="776" actId="164"/>
          <ac:picMkLst>
            <pc:docMk/>
            <pc:sldMk cId="3011965297" sldId="5969"/>
            <ac:picMk id="6" creationId="{0A1822A9-7C3F-FD83-96E0-85EF0DB3F12C}"/>
          </ac:picMkLst>
        </pc:picChg>
      </pc:sldChg>
      <pc:sldChg chg="addSp delSp modSp add mod ord">
        <pc:chgData name="英宗 松浦" userId="62df0116299a32bf" providerId="LiveId" clId="{5128CE07-7D80-42E1-BED2-3B4B479959C0}" dt="2024-03-21T11:39:28.932" v="11677"/>
        <pc:sldMkLst>
          <pc:docMk/>
          <pc:sldMk cId="4117543509" sldId="5970"/>
        </pc:sldMkLst>
        <pc:spChg chg="add mod topLvl">
          <ac:chgData name="英宗 松浦" userId="62df0116299a32bf" providerId="LiveId" clId="{5128CE07-7D80-42E1-BED2-3B4B479959C0}" dt="2024-03-21T07:40:44.610" v="7515" actId="165"/>
          <ac:spMkLst>
            <pc:docMk/>
            <pc:sldMk cId="4117543509" sldId="5970"/>
            <ac:spMk id="2" creationId="{93239153-6C26-0F3B-014E-A5B5099201B5}"/>
          </ac:spMkLst>
        </pc:spChg>
        <pc:spChg chg="add mod topLvl">
          <ac:chgData name="英宗 松浦" userId="62df0116299a32bf" providerId="LiveId" clId="{5128CE07-7D80-42E1-BED2-3B4B479959C0}" dt="2024-03-21T07:40:44.610" v="7515" actId="165"/>
          <ac:spMkLst>
            <pc:docMk/>
            <pc:sldMk cId="4117543509" sldId="5970"/>
            <ac:spMk id="5" creationId="{E64F52F3-5C70-8741-92F6-05968A655E84}"/>
          </ac:spMkLst>
        </pc:spChg>
        <pc:spChg chg="add mod topLvl">
          <ac:chgData name="英宗 松浦" userId="62df0116299a32bf" providerId="LiveId" clId="{5128CE07-7D80-42E1-BED2-3B4B479959C0}" dt="2024-03-21T07:40:44.610" v="7515" actId="165"/>
          <ac:spMkLst>
            <pc:docMk/>
            <pc:sldMk cId="4117543509" sldId="5970"/>
            <ac:spMk id="6" creationId="{7D1F9C96-E8F6-CE03-0683-34D3464AE10F}"/>
          </ac:spMkLst>
        </pc:spChg>
        <pc:spChg chg="add mod topLvl">
          <ac:chgData name="英宗 松浦" userId="62df0116299a32bf" providerId="LiveId" clId="{5128CE07-7D80-42E1-BED2-3B4B479959C0}" dt="2024-03-21T07:40:44.610" v="7515" actId="165"/>
          <ac:spMkLst>
            <pc:docMk/>
            <pc:sldMk cId="4117543509" sldId="5970"/>
            <ac:spMk id="7" creationId="{3304E7C9-D91C-B842-2A6B-8F9194D2DF5E}"/>
          </ac:spMkLst>
        </pc:spChg>
        <pc:grpChg chg="add del mod">
          <ac:chgData name="英宗 松浦" userId="62df0116299a32bf" providerId="LiveId" clId="{5128CE07-7D80-42E1-BED2-3B4B479959C0}" dt="2024-03-21T07:40:45.298" v="7516" actId="1076"/>
          <ac:grpSpMkLst>
            <pc:docMk/>
            <pc:sldMk cId="4117543509" sldId="5970"/>
            <ac:grpSpMk id="8" creationId="{E80558B3-491E-36A6-3BBC-6B2AED0CAC5E}"/>
          </ac:grpSpMkLst>
        </pc:grpChg>
        <pc:picChg chg="add mod topLvl">
          <ac:chgData name="英宗 松浦" userId="62df0116299a32bf" providerId="LiveId" clId="{5128CE07-7D80-42E1-BED2-3B4B479959C0}" dt="2024-03-21T07:40:44.610" v="7515" actId="165"/>
          <ac:picMkLst>
            <pc:docMk/>
            <pc:sldMk cId="4117543509" sldId="5970"/>
            <ac:picMk id="3" creationId="{C6872362-DC1F-2AEA-2963-357D403EE064}"/>
          </ac:picMkLst>
        </pc:picChg>
        <pc:picChg chg="add mod topLvl">
          <ac:chgData name="英宗 松浦" userId="62df0116299a32bf" providerId="LiveId" clId="{5128CE07-7D80-42E1-BED2-3B4B479959C0}" dt="2024-03-21T07:40:44.610" v="7515" actId="165"/>
          <ac:picMkLst>
            <pc:docMk/>
            <pc:sldMk cId="4117543509" sldId="5970"/>
            <ac:picMk id="4" creationId="{5FBBCAFA-66A6-F772-4C83-7AA38609C5A1}"/>
          </ac:picMkLst>
        </pc:picChg>
      </pc:sldChg>
      <pc:sldChg chg="addSp modSp add mod ord">
        <pc:chgData name="英宗 松浦" userId="62df0116299a32bf" providerId="LiveId" clId="{5128CE07-7D80-42E1-BED2-3B4B479959C0}" dt="2024-03-21T09:11:34.316" v="9246"/>
        <pc:sldMkLst>
          <pc:docMk/>
          <pc:sldMk cId="2973178698" sldId="5971"/>
        </pc:sldMkLst>
        <pc:spChg chg="mod">
          <ac:chgData name="英宗 松浦" userId="62df0116299a32bf" providerId="LiveId" clId="{5128CE07-7D80-42E1-BED2-3B4B479959C0}" dt="2024-03-20T10:39:50.992" v="782"/>
          <ac:spMkLst>
            <pc:docMk/>
            <pc:sldMk cId="2973178698" sldId="5971"/>
            <ac:spMk id="5" creationId="{265B13ED-D52D-8284-0E44-356285BB732D}"/>
          </ac:spMkLst>
        </pc:spChg>
        <pc:spChg chg="mod">
          <ac:chgData name="英宗 松浦" userId="62df0116299a32bf" providerId="LiveId" clId="{5128CE07-7D80-42E1-BED2-3B4B479959C0}" dt="2024-03-20T10:39:50.992" v="782"/>
          <ac:spMkLst>
            <pc:docMk/>
            <pc:sldMk cId="2973178698" sldId="5971"/>
            <ac:spMk id="6" creationId="{675B6FFF-072D-B666-69CF-78D057C18224}"/>
          </ac:spMkLst>
        </pc:spChg>
        <pc:spChg chg="mod">
          <ac:chgData name="英宗 松浦" userId="62df0116299a32bf" providerId="LiveId" clId="{5128CE07-7D80-42E1-BED2-3B4B479959C0}" dt="2024-03-20T10:39:50.992" v="782"/>
          <ac:spMkLst>
            <pc:docMk/>
            <pc:sldMk cId="2973178698" sldId="5971"/>
            <ac:spMk id="7" creationId="{09DF8070-DA8B-AE89-0F26-2FA9E99B4C62}"/>
          </ac:spMkLst>
        </pc:spChg>
        <pc:spChg chg="mod">
          <ac:chgData name="英宗 松浦" userId="62df0116299a32bf" providerId="LiveId" clId="{5128CE07-7D80-42E1-BED2-3B4B479959C0}" dt="2024-03-20T10:39:50.992" v="782"/>
          <ac:spMkLst>
            <pc:docMk/>
            <pc:sldMk cId="2973178698" sldId="5971"/>
            <ac:spMk id="8" creationId="{29904013-3861-AD90-5D32-D6354B734AA0}"/>
          </ac:spMkLst>
        </pc:spChg>
        <pc:grpChg chg="add mod">
          <ac:chgData name="英宗 松浦" userId="62df0116299a32bf" providerId="LiveId" clId="{5128CE07-7D80-42E1-BED2-3B4B479959C0}" dt="2024-03-20T10:39:50.992" v="782"/>
          <ac:grpSpMkLst>
            <pc:docMk/>
            <pc:sldMk cId="2973178698" sldId="5971"/>
            <ac:grpSpMk id="2" creationId="{EC3BFE30-A98D-FC2D-8B95-E060559A78E3}"/>
          </ac:grpSpMkLst>
        </pc:grpChg>
        <pc:grpChg chg="mod">
          <ac:chgData name="英宗 松浦" userId="62df0116299a32bf" providerId="LiveId" clId="{5128CE07-7D80-42E1-BED2-3B4B479959C0}" dt="2024-03-20T10:39:50.992" v="782"/>
          <ac:grpSpMkLst>
            <pc:docMk/>
            <pc:sldMk cId="2973178698" sldId="5971"/>
            <ac:grpSpMk id="4" creationId="{15B1E8A9-D546-7F95-43FA-DBECBF4B5632}"/>
          </ac:grpSpMkLst>
        </pc:grpChg>
        <pc:picChg chg="mod">
          <ac:chgData name="英宗 松浦" userId="62df0116299a32bf" providerId="LiveId" clId="{5128CE07-7D80-42E1-BED2-3B4B479959C0}" dt="2024-03-20T11:59:55.364" v="3354" actId="962"/>
          <ac:picMkLst>
            <pc:docMk/>
            <pc:sldMk cId="2973178698" sldId="5971"/>
            <ac:picMk id="3" creationId="{079A078A-0626-0DA6-E146-11BE02163E1B}"/>
          </ac:picMkLst>
        </pc:picChg>
      </pc:sldChg>
      <pc:sldChg chg="addSp modSp add mod ord">
        <pc:chgData name="英宗 松浦" userId="62df0116299a32bf" providerId="LiveId" clId="{5128CE07-7D80-42E1-BED2-3B4B479959C0}" dt="2024-03-21T09:11:34.316" v="9246"/>
        <pc:sldMkLst>
          <pc:docMk/>
          <pc:sldMk cId="710673970" sldId="5972"/>
        </pc:sldMkLst>
        <pc:spChg chg="mod">
          <ac:chgData name="英宗 松浦" userId="62df0116299a32bf" providerId="LiveId" clId="{5128CE07-7D80-42E1-BED2-3B4B479959C0}" dt="2024-03-20T11:12:15.114" v="2061" actId="207"/>
          <ac:spMkLst>
            <pc:docMk/>
            <pc:sldMk cId="710673970" sldId="5972"/>
            <ac:spMk id="5" creationId="{CD39977A-D348-5729-A6AD-566E4CC1143F}"/>
          </ac:spMkLst>
        </pc:spChg>
        <pc:spChg chg="mod">
          <ac:chgData name="英宗 松浦" userId="62df0116299a32bf" providerId="LiveId" clId="{5128CE07-7D80-42E1-BED2-3B4B479959C0}" dt="2024-03-20T10:39:56.894" v="785"/>
          <ac:spMkLst>
            <pc:docMk/>
            <pc:sldMk cId="710673970" sldId="5972"/>
            <ac:spMk id="6" creationId="{4A89E3FD-A2FA-36AE-7FB8-6F03F3066926}"/>
          </ac:spMkLst>
        </pc:spChg>
        <pc:spChg chg="mod">
          <ac:chgData name="英宗 松浦" userId="62df0116299a32bf" providerId="LiveId" clId="{5128CE07-7D80-42E1-BED2-3B4B479959C0}" dt="2024-03-20T10:39:56.894" v="785"/>
          <ac:spMkLst>
            <pc:docMk/>
            <pc:sldMk cId="710673970" sldId="5972"/>
            <ac:spMk id="7" creationId="{B18B3267-3C18-7BC5-476F-A17E9B6329D2}"/>
          </ac:spMkLst>
        </pc:spChg>
        <pc:spChg chg="mod">
          <ac:chgData name="英宗 松浦" userId="62df0116299a32bf" providerId="LiveId" clId="{5128CE07-7D80-42E1-BED2-3B4B479959C0}" dt="2024-03-20T10:39:56.894" v="785"/>
          <ac:spMkLst>
            <pc:docMk/>
            <pc:sldMk cId="710673970" sldId="5972"/>
            <ac:spMk id="8" creationId="{A9A51AD9-4396-66EE-1CF5-EBD28402A5F1}"/>
          </ac:spMkLst>
        </pc:spChg>
        <pc:grpChg chg="add mod">
          <ac:chgData name="英宗 松浦" userId="62df0116299a32bf" providerId="LiveId" clId="{5128CE07-7D80-42E1-BED2-3B4B479959C0}" dt="2024-03-20T10:39:56.894" v="785"/>
          <ac:grpSpMkLst>
            <pc:docMk/>
            <pc:sldMk cId="710673970" sldId="5972"/>
            <ac:grpSpMk id="2" creationId="{31F1AF2B-1E43-A116-A316-CCD0B812932F}"/>
          </ac:grpSpMkLst>
        </pc:grpChg>
        <pc:grpChg chg="mod">
          <ac:chgData name="英宗 松浦" userId="62df0116299a32bf" providerId="LiveId" clId="{5128CE07-7D80-42E1-BED2-3B4B479959C0}" dt="2024-03-20T10:39:56.894" v="785"/>
          <ac:grpSpMkLst>
            <pc:docMk/>
            <pc:sldMk cId="710673970" sldId="5972"/>
            <ac:grpSpMk id="4" creationId="{28EA8D15-B8D0-3882-5BB1-3FCE2C9581CA}"/>
          </ac:grpSpMkLst>
        </pc:grpChg>
        <pc:picChg chg="mod">
          <ac:chgData name="英宗 松浦" userId="62df0116299a32bf" providerId="LiveId" clId="{5128CE07-7D80-42E1-BED2-3B4B479959C0}" dt="2024-03-20T11:59:47.668" v="3352" actId="962"/>
          <ac:picMkLst>
            <pc:docMk/>
            <pc:sldMk cId="710673970" sldId="5972"/>
            <ac:picMk id="3" creationId="{F4A9F349-2189-456D-B795-221EE79183F2}"/>
          </ac:picMkLst>
        </pc:picChg>
      </pc:sldChg>
      <pc:sldChg chg="addSp modSp add mod ord">
        <pc:chgData name="英宗 松浦" userId="62df0116299a32bf" providerId="LiveId" clId="{5128CE07-7D80-42E1-BED2-3B4B479959C0}" dt="2024-03-21T11:39:46.545" v="11683"/>
        <pc:sldMkLst>
          <pc:docMk/>
          <pc:sldMk cId="3185909301" sldId="5973"/>
        </pc:sldMkLst>
        <pc:spChg chg="mod">
          <ac:chgData name="英宗 松浦" userId="62df0116299a32bf" providerId="LiveId" clId="{5128CE07-7D80-42E1-BED2-3B4B479959C0}" dt="2024-03-20T10:41:08.546" v="878" actId="571"/>
          <ac:spMkLst>
            <pc:docMk/>
            <pc:sldMk cId="3185909301" sldId="5973"/>
            <ac:spMk id="4" creationId="{161898C2-D89F-B913-D016-386B9D10E034}"/>
          </ac:spMkLst>
        </pc:spChg>
        <pc:spChg chg="mod">
          <ac:chgData name="英宗 松浦" userId="62df0116299a32bf" providerId="LiveId" clId="{5128CE07-7D80-42E1-BED2-3B4B479959C0}" dt="2024-03-20T10:41:08.546" v="878" actId="571"/>
          <ac:spMkLst>
            <pc:docMk/>
            <pc:sldMk cId="3185909301" sldId="5973"/>
            <ac:spMk id="5" creationId="{1BF9C906-3959-5ADA-DD91-83F87259E82E}"/>
          </ac:spMkLst>
        </pc:spChg>
        <pc:spChg chg="mod">
          <ac:chgData name="英宗 松浦" userId="62df0116299a32bf" providerId="LiveId" clId="{5128CE07-7D80-42E1-BED2-3B4B479959C0}" dt="2024-03-20T11:13:26.633" v="2076" actId="207"/>
          <ac:spMkLst>
            <pc:docMk/>
            <pc:sldMk cId="3185909301" sldId="5973"/>
            <ac:spMk id="6" creationId="{408E21AC-50CD-9F08-2855-D7A7479FF861}"/>
          </ac:spMkLst>
        </pc:spChg>
        <pc:spChg chg="add mod">
          <ac:chgData name="英宗 松浦" userId="62df0116299a32bf" providerId="LiveId" clId="{5128CE07-7D80-42E1-BED2-3B4B479959C0}" dt="2024-03-20T10:41:14.914" v="885"/>
          <ac:spMkLst>
            <pc:docMk/>
            <pc:sldMk cId="3185909301" sldId="5973"/>
            <ac:spMk id="12" creationId="{5640EA03-D43C-2D8F-1C97-FCF2FE804FEC}"/>
          </ac:spMkLst>
        </pc:spChg>
        <pc:grpChg chg="add mod">
          <ac:chgData name="英宗 松浦" userId="62df0116299a32bf" providerId="LiveId" clId="{5128CE07-7D80-42E1-BED2-3B4B479959C0}" dt="2024-03-20T10:41:08.546" v="878" actId="571"/>
          <ac:grpSpMkLst>
            <pc:docMk/>
            <pc:sldMk cId="3185909301" sldId="5973"/>
            <ac:grpSpMk id="2" creationId="{09DA2D6D-078A-D29C-FBC9-D6CD3DA29749}"/>
          </ac:grpSpMkLst>
        </pc:grpChg>
        <pc:grpChg chg="mod">
          <ac:chgData name="英宗 松浦" userId="62df0116299a32bf" providerId="LiveId" clId="{5128CE07-7D80-42E1-BED2-3B4B479959C0}" dt="2024-03-20T10:41:08.546" v="878" actId="571"/>
          <ac:grpSpMkLst>
            <pc:docMk/>
            <pc:sldMk cId="3185909301" sldId="5973"/>
            <ac:grpSpMk id="3" creationId="{56D06908-B26C-5806-1EE4-E60A7879F5C3}"/>
          </ac:grpSpMkLst>
        </pc:grpChg>
        <pc:grpChg chg="mod">
          <ac:chgData name="英宗 松浦" userId="62df0116299a32bf" providerId="LiveId" clId="{5128CE07-7D80-42E1-BED2-3B4B479959C0}" dt="2024-03-20T10:41:08.546" v="878" actId="571"/>
          <ac:grpSpMkLst>
            <pc:docMk/>
            <pc:sldMk cId="3185909301" sldId="5973"/>
            <ac:grpSpMk id="7" creationId="{23AF8F40-0606-6715-4E5B-636763CDC74C}"/>
          </ac:grpSpMkLst>
        </pc:grpChg>
        <pc:cxnChg chg="mod">
          <ac:chgData name="英宗 松浦" userId="62df0116299a32bf" providerId="LiveId" clId="{5128CE07-7D80-42E1-BED2-3B4B479959C0}" dt="2024-03-20T10:41:08.546" v="878" actId="571"/>
          <ac:cxnSpMkLst>
            <pc:docMk/>
            <pc:sldMk cId="3185909301" sldId="5973"/>
            <ac:cxnSpMk id="8" creationId="{CDB7B25D-D9D0-DB06-1599-E2BE37EDF65F}"/>
          </ac:cxnSpMkLst>
        </pc:cxnChg>
        <pc:cxnChg chg="mod">
          <ac:chgData name="英宗 松浦" userId="62df0116299a32bf" providerId="LiveId" clId="{5128CE07-7D80-42E1-BED2-3B4B479959C0}" dt="2024-03-20T10:41:08.546" v="878" actId="571"/>
          <ac:cxnSpMkLst>
            <pc:docMk/>
            <pc:sldMk cId="3185909301" sldId="5973"/>
            <ac:cxnSpMk id="9" creationId="{29C90176-FBAB-692A-7DB6-22201E933368}"/>
          </ac:cxnSpMkLst>
        </pc:cxnChg>
        <pc:cxnChg chg="mod">
          <ac:chgData name="英宗 松浦" userId="62df0116299a32bf" providerId="LiveId" clId="{5128CE07-7D80-42E1-BED2-3B4B479959C0}" dt="2024-03-20T10:41:08.546" v="878" actId="571"/>
          <ac:cxnSpMkLst>
            <pc:docMk/>
            <pc:sldMk cId="3185909301" sldId="5973"/>
            <ac:cxnSpMk id="10" creationId="{580DC420-164E-5F5F-EB2D-F315FE95CFB7}"/>
          </ac:cxnSpMkLst>
        </pc:cxnChg>
        <pc:cxnChg chg="mod">
          <ac:chgData name="英宗 松浦" userId="62df0116299a32bf" providerId="LiveId" clId="{5128CE07-7D80-42E1-BED2-3B4B479959C0}" dt="2024-03-20T10:41:08.546" v="878" actId="571"/>
          <ac:cxnSpMkLst>
            <pc:docMk/>
            <pc:sldMk cId="3185909301" sldId="5973"/>
            <ac:cxnSpMk id="11" creationId="{D71EE46C-6E42-0F38-C890-B6B459871F66}"/>
          </ac:cxnSpMkLst>
        </pc:cxnChg>
      </pc:sldChg>
      <pc:sldChg chg="addSp delSp modSp add mod ord">
        <pc:chgData name="英宗 松浦" userId="62df0116299a32bf" providerId="LiveId" clId="{5128CE07-7D80-42E1-BED2-3B4B479959C0}" dt="2024-03-21T11:39:45.304" v="11681"/>
        <pc:sldMkLst>
          <pc:docMk/>
          <pc:sldMk cId="614763607" sldId="5974"/>
        </pc:sldMkLst>
        <pc:spChg chg="mod">
          <ac:chgData name="英宗 松浦" userId="62df0116299a32bf" providerId="LiveId" clId="{5128CE07-7D80-42E1-BED2-3B4B479959C0}" dt="2024-03-20T11:10:51.078" v="1945" actId="207"/>
          <ac:spMkLst>
            <pc:docMk/>
            <pc:sldMk cId="614763607" sldId="5974"/>
            <ac:spMk id="3" creationId="{D425B127-E7DD-910A-A2C6-F4D4BEAA4F73}"/>
          </ac:spMkLst>
        </pc:spChg>
        <pc:spChg chg="mod">
          <ac:chgData name="英宗 松浦" userId="62df0116299a32bf" providerId="LiveId" clId="{5128CE07-7D80-42E1-BED2-3B4B479959C0}" dt="2024-03-20T11:10:51.078" v="1945" actId="207"/>
          <ac:spMkLst>
            <pc:docMk/>
            <pc:sldMk cId="614763607" sldId="5974"/>
            <ac:spMk id="5" creationId="{1179F5B9-8A76-039C-A620-4673D0F21C51}"/>
          </ac:spMkLst>
        </pc:spChg>
        <pc:spChg chg="del mod">
          <ac:chgData name="英宗 松浦" userId="62df0116299a32bf" providerId="LiveId" clId="{5128CE07-7D80-42E1-BED2-3B4B479959C0}" dt="2024-03-20T10:41:20.914" v="886" actId="478"/>
          <ac:spMkLst>
            <pc:docMk/>
            <pc:sldMk cId="614763607" sldId="5974"/>
            <ac:spMk id="6" creationId="{9A66082B-C124-63E8-D776-D564BE0ACA97}"/>
          </ac:spMkLst>
        </pc:spChg>
        <pc:spChg chg="del mod">
          <ac:chgData name="英宗 松浦" userId="62df0116299a32bf" providerId="LiveId" clId="{5128CE07-7D80-42E1-BED2-3B4B479959C0}" dt="2024-03-20T10:41:20.914" v="886" actId="478"/>
          <ac:spMkLst>
            <pc:docMk/>
            <pc:sldMk cId="614763607" sldId="5974"/>
            <ac:spMk id="7" creationId="{D0C9986E-8F57-0F97-21BF-5649FCB58DB3}"/>
          </ac:spMkLst>
        </pc:spChg>
        <pc:spChg chg="add mod">
          <ac:chgData name="英宗 松浦" userId="62df0116299a32bf" providerId="LiveId" clId="{5128CE07-7D80-42E1-BED2-3B4B479959C0}" dt="2024-03-20T10:41:24.706" v="888" actId="164"/>
          <ac:spMkLst>
            <pc:docMk/>
            <pc:sldMk cId="614763607" sldId="5974"/>
            <ac:spMk id="12" creationId="{F6D3C3FE-824D-C526-B0D5-B571B4F18EF3}"/>
          </ac:spMkLst>
        </pc:spChg>
        <pc:spChg chg="add mod">
          <ac:chgData name="英宗 松浦" userId="62df0116299a32bf" providerId="LiveId" clId="{5128CE07-7D80-42E1-BED2-3B4B479959C0}" dt="2024-03-20T10:41:24.706" v="888" actId="164"/>
          <ac:spMkLst>
            <pc:docMk/>
            <pc:sldMk cId="614763607" sldId="5974"/>
            <ac:spMk id="13" creationId="{FF1EDEB5-FEA7-59B1-F4F2-020D50C1AB17}"/>
          </ac:spMkLst>
        </pc:spChg>
        <pc:spChg chg="add mod">
          <ac:chgData name="英宗 松浦" userId="62df0116299a32bf" providerId="LiveId" clId="{5128CE07-7D80-42E1-BED2-3B4B479959C0}" dt="2024-03-20T10:41:24.706" v="888" actId="164"/>
          <ac:spMkLst>
            <pc:docMk/>
            <pc:sldMk cId="614763607" sldId="5974"/>
            <ac:spMk id="14" creationId="{1B73E167-0526-41C4-A3B4-545E5AC02E71}"/>
          </ac:spMkLst>
        </pc:spChg>
        <pc:grpChg chg="add mod">
          <ac:chgData name="英宗 松浦" userId="62df0116299a32bf" providerId="LiveId" clId="{5128CE07-7D80-42E1-BED2-3B4B479959C0}" dt="2024-03-20T10:41:24.706" v="888" actId="164"/>
          <ac:grpSpMkLst>
            <pc:docMk/>
            <pc:sldMk cId="614763607" sldId="5974"/>
            <ac:grpSpMk id="2" creationId="{13588764-7B75-E275-7343-37B8FA988D4C}"/>
          </ac:grpSpMkLst>
        </pc:grpChg>
        <pc:grpChg chg="mod">
          <ac:chgData name="英宗 松浦" userId="62df0116299a32bf" providerId="LiveId" clId="{5128CE07-7D80-42E1-BED2-3B4B479959C0}" dt="2024-03-20T10:40:11.162" v="790"/>
          <ac:grpSpMkLst>
            <pc:docMk/>
            <pc:sldMk cId="614763607" sldId="5974"/>
            <ac:grpSpMk id="4" creationId="{A81C0A43-623D-CDD6-42D2-E7E9DF500B88}"/>
          </ac:grpSpMkLst>
        </pc:grpChg>
        <pc:grpChg chg="add mod">
          <ac:chgData name="英宗 松浦" userId="62df0116299a32bf" providerId="LiveId" clId="{5128CE07-7D80-42E1-BED2-3B4B479959C0}" dt="2024-03-20T10:41:24.706" v="888" actId="164"/>
          <ac:grpSpMkLst>
            <pc:docMk/>
            <pc:sldMk cId="614763607" sldId="5974"/>
            <ac:grpSpMk id="15" creationId="{C20EFC05-0200-6D4F-CAAE-62EA8C1095E2}"/>
          </ac:grpSpMkLst>
        </pc:grpChg>
        <pc:cxnChg chg="mod">
          <ac:chgData name="英宗 松浦" userId="62df0116299a32bf" providerId="LiveId" clId="{5128CE07-7D80-42E1-BED2-3B4B479959C0}" dt="2024-03-20T10:40:11.162" v="790"/>
          <ac:cxnSpMkLst>
            <pc:docMk/>
            <pc:sldMk cId="614763607" sldId="5974"/>
            <ac:cxnSpMk id="8" creationId="{B88739D5-DFBE-FFEE-A33A-43FD72B0BF4D}"/>
          </ac:cxnSpMkLst>
        </pc:cxnChg>
        <pc:cxnChg chg="mod">
          <ac:chgData name="英宗 松浦" userId="62df0116299a32bf" providerId="LiveId" clId="{5128CE07-7D80-42E1-BED2-3B4B479959C0}" dt="2024-03-20T10:40:11.162" v="790"/>
          <ac:cxnSpMkLst>
            <pc:docMk/>
            <pc:sldMk cId="614763607" sldId="5974"/>
            <ac:cxnSpMk id="9" creationId="{F8672A28-9E97-CD96-D3EC-ED3BC8AF3E82}"/>
          </ac:cxnSpMkLst>
        </pc:cxnChg>
        <pc:cxnChg chg="mod">
          <ac:chgData name="英宗 松浦" userId="62df0116299a32bf" providerId="LiveId" clId="{5128CE07-7D80-42E1-BED2-3B4B479959C0}" dt="2024-03-20T10:40:11.162" v="790"/>
          <ac:cxnSpMkLst>
            <pc:docMk/>
            <pc:sldMk cId="614763607" sldId="5974"/>
            <ac:cxnSpMk id="10" creationId="{295599AB-9706-CAA9-49A8-FC6A84B80F3B}"/>
          </ac:cxnSpMkLst>
        </pc:cxnChg>
        <pc:cxnChg chg="mod">
          <ac:chgData name="英宗 松浦" userId="62df0116299a32bf" providerId="LiveId" clId="{5128CE07-7D80-42E1-BED2-3B4B479959C0}" dt="2024-03-20T10:40:11.162" v="790"/>
          <ac:cxnSpMkLst>
            <pc:docMk/>
            <pc:sldMk cId="614763607" sldId="5974"/>
            <ac:cxnSpMk id="11" creationId="{9F1A30A9-C8ED-6CE1-B2A5-36AA03AD6027}"/>
          </ac:cxnSpMkLst>
        </pc:cxnChg>
      </pc:sldChg>
      <pc:sldChg chg="addSp delSp modSp add mod ord">
        <pc:chgData name="英宗 松浦" userId="62df0116299a32bf" providerId="LiveId" clId="{5128CE07-7D80-42E1-BED2-3B4B479959C0}" dt="2024-03-21T11:39:50.915" v="11687"/>
        <pc:sldMkLst>
          <pc:docMk/>
          <pc:sldMk cId="705369410" sldId="5975"/>
        </pc:sldMkLst>
        <pc:spChg chg="add mod topLvl">
          <ac:chgData name="英宗 松浦" userId="62df0116299a32bf" providerId="LiveId" clId="{5128CE07-7D80-42E1-BED2-3B4B479959C0}" dt="2024-03-20T11:14:55.616" v="2093" actId="164"/>
          <ac:spMkLst>
            <pc:docMk/>
            <pc:sldMk cId="705369410" sldId="5975"/>
            <ac:spMk id="7" creationId="{1544D088-1A5E-0698-F852-66BF02596926}"/>
          </ac:spMkLst>
        </pc:spChg>
        <pc:spChg chg="add mod topLvl">
          <ac:chgData name="英宗 松浦" userId="62df0116299a32bf" providerId="LiveId" clId="{5128CE07-7D80-42E1-BED2-3B4B479959C0}" dt="2024-03-20T11:14:55.616" v="2093" actId="164"/>
          <ac:spMkLst>
            <pc:docMk/>
            <pc:sldMk cId="705369410" sldId="5975"/>
            <ac:spMk id="12" creationId="{29D07472-2308-5B77-AD55-6715BC0ED56F}"/>
          </ac:spMkLst>
        </pc:spChg>
        <pc:spChg chg="add del mod">
          <ac:chgData name="英宗 松浦" userId="62df0116299a32bf" providerId="LiveId" clId="{5128CE07-7D80-42E1-BED2-3B4B479959C0}" dt="2024-03-20T10:45:43.126" v="912" actId="478"/>
          <ac:spMkLst>
            <pc:docMk/>
            <pc:sldMk cId="705369410" sldId="5975"/>
            <ac:spMk id="21" creationId="{FCCF823A-6176-D992-8BED-3C1A7382B980}"/>
          </ac:spMkLst>
        </pc:spChg>
        <pc:spChg chg="add mod topLvl">
          <ac:chgData name="英宗 松浦" userId="62df0116299a32bf" providerId="LiveId" clId="{5128CE07-7D80-42E1-BED2-3B4B479959C0}" dt="2024-03-20T11:14:55.616" v="2093" actId="164"/>
          <ac:spMkLst>
            <pc:docMk/>
            <pc:sldMk cId="705369410" sldId="5975"/>
            <ac:spMk id="42" creationId="{52B5E8F6-9755-3AC3-39E0-56E8EC00826B}"/>
          </ac:spMkLst>
        </pc:spChg>
        <pc:spChg chg="mod topLvl">
          <ac:chgData name="英宗 松浦" userId="62df0116299a32bf" providerId="LiveId" clId="{5128CE07-7D80-42E1-BED2-3B4B479959C0}" dt="2024-03-20T11:14:51.185" v="2090" actId="164"/>
          <ac:spMkLst>
            <pc:docMk/>
            <pc:sldMk cId="705369410" sldId="5975"/>
            <ac:spMk id="104" creationId="{CD9023F5-2AF6-243A-6086-3BDC98714FF3}"/>
          </ac:spMkLst>
        </pc:spChg>
        <pc:grpChg chg="mod topLvl">
          <ac:chgData name="英宗 松浦" userId="62df0116299a32bf" providerId="LiveId" clId="{5128CE07-7D80-42E1-BED2-3B4B479959C0}" dt="2024-03-20T11:14:51.185" v="2090" actId="164"/>
          <ac:grpSpMkLst>
            <pc:docMk/>
            <pc:sldMk cId="705369410" sldId="5975"/>
            <ac:grpSpMk id="4" creationId="{4BA17385-5121-FB10-8F52-FEE410FB6564}"/>
          </ac:grpSpMkLst>
        </pc:grpChg>
        <pc:grpChg chg="add del mod topLvl">
          <ac:chgData name="英宗 松浦" userId="62df0116299a32bf" providerId="LiveId" clId="{5128CE07-7D80-42E1-BED2-3B4B479959C0}" dt="2024-03-20T11:14:15.324" v="2083" actId="165"/>
          <ac:grpSpMkLst>
            <pc:docMk/>
            <pc:sldMk cId="705369410" sldId="5975"/>
            <ac:grpSpMk id="5" creationId="{8174935C-0BB6-8AFB-2430-4FB4785EFA8E}"/>
          </ac:grpSpMkLst>
        </pc:grpChg>
        <pc:grpChg chg="add del mod">
          <ac:chgData name="英宗 松浦" userId="62df0116299a32bf" providerId="LiveId" clId="{5128CE07-7D80-42E1-BED2-3B4B479959C0}" dt="2024-03-20T11:14:13.537" v="2082" actId="165"/>
          <ac:grpSpMkLst>
            <pc:docMk/>
            <pc:sldMk cId="705369410" sldId="5975"/>
            <ac:grpSpMk id="43" creationId="{AAC0EB6F-35B9-82B0-A6AA-3F8C08016516}"/>
          </ac:grpSpMkLst>
        </pc:grpChg>
        <pc:grpChg chg="add mod">
          <ac:chgData name="英宗 松浦" userId="62df0116299a32bf" providerId="LiveId" clId="{5128CE07-7D80-42E1-BED2-3B4B479959C0}" dt="2024-03-20T11:14:55.616" v="2093" actId="164"/>
          <ac:grpSpMkLst>
            <pc:docMk/>
            <pc:sldMk cId="705369410" sldId="5975"/>
            <ac:grpSpMk id="44" creationId="{790A53D2-3A80-7124-9AC2-97D8E618970B}"/>
          </ac:grpSpMkLst>
        </pc:grpChg>
        <pc:grpChg chg="add mod">
          <ac:chgData name="英宗 松浦" userId="62df0116299a32bf" providerId="LiveId" clId="{5128CE07-7D80-42E1-BED2-3B4B479959C0}" dt="2024-03-20T11:14:55.616" v="2093" actId="164"/>
          <ac:grpSpMkLst>
            <pc:docMk/>
            <pc:sldMk cId="705369410" sldId="5975"/>
            <ac:grpSpMk id="45" creationId="{8216FA8C-8D54-F8EE-5037-3065DFA6B917}"/>
          </ac:grpSpMkLst>
        </pc:grpChg>
        <pc:picChg chg="add del mod">
          <ac:chgData name="英宗 松浦" userId="62df0116299a32bf" providerId="LiveId" clId="{5128CE07-7D80-42E1-BED2-3B4B479959C0}" dt="2024-03-20T10:45:43.126" v="912" actId="478"/>
          <ac:picMkLst>
            <pc:docMk/>
            <pc:sldMk cId="705369410" sldId="5975"/>
            <ac:picMk id="3" creationId="{2C587C1F-9938-BEC9-B624-31896790BE66}"/>
          </ac:picMkLst>
        </pc:pic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" creationId="{073EE66B-FC9A-7A52-B1E1-0D5C779A4933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6" creationId="{D4C88AC5-5950-BD37-009D-4F329E81D089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8" creationId="{7C84C900-299D-5EA5-0417-110C2669E7DA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9" creationId="{019C6FCB-58D3-1D3E-E523-FA88F90613DA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0" creationId="{4E1C6DAC-2AAD-BE98-4B49-1D123A78DE20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1" creationId="{03634B58-2733-D1D5-634B-3805E6859B2A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3" creationId="{998155DD-3DFA-DD9C-2498-71296519AEEA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4" creationId="{50AF2E57-94C8-CDBE-EB2F-0B4D15A5039E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5" creationId="{F6A45919-5D6C-90C0-4147-2FAA0D0F7AA5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6" creationId="{644569F2-BF5C-F2D4-B46F-12DB85071D27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7" creationId="{A90D74FE-A316-0A1E-9F03-64AE15FF3402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8" creationId="{41802065-D601-6A14-7EF6-37C850F081D8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9" creationId="{D15AC4F3-D6A8-53CB-A6A4-E8FBAAEF2B08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0" creationId="{BE7C727A-0FEA-11AC-A288-0CE65ABE280F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2" creationId="{A2FF615D-153D-3FB7-96F0-BC1F2C2ADB3D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3" creationId="{D8C84298-5021-D0C5-0895-A7A2714F2368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4" creationId="{08EE4D7F-68C2-2155-97C4-5AB3C8A75409}"/>
          </ac:cxnSpMkLst>
        </pc:cxnChg>
        <pc:cxnChg chg="del mod topLvl">
          <ac:chgData name="英宗 松浦" userId="62df0116299a32bf" providerId="LiveId" clId="{5128CE07-7D80-42E1-BED2-3B4B479959C0}" dt="2024-03-20T11:14:44.677" v="2087" actId="478"/>
          <ac:cxnSpMkLst>
            <pc:docMk/>
            <pc:sldMk cId="705369410" sldId="5975"/>
            <ac:cxnSpMk id="25" creationId="{8363A2AD-4E60-6F23-62AD-A440FBF0D962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6" creationId="{74DC1C68-09AB-115B-C1AA-3E98E94FEC36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7" creationId="{3E81DAF9-4D87-2D1B-D68F-67CD6CA60B35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8" creationId="{0D5D9B0C-0095-6DC8-C91D-0E32731E122B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9" creationId="{9CF77916-B4F3-F4B4-095F-169F0DF73131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0" creationId="{0A1A666A-51EF-60D0-808D-C18380C64BE8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1" creationId="{FBBBEAD9-DD32-81A6-9080-F425ADB309B2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2" creationId="{19BD4448-4C33-7D22-3C6C-DC0BAC0754DC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3" creationId="{F65C31FB-22BE-7DDD-3115-67F49D6A9C51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4" creationId="{24DD2D81-CDA9-31E5-69CB-A816D7D55172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5" creationId="{1A36CC25-50C2-584A-A679-71043680BDF5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6" creationId="{C1E4B5C9-E496-CFDD-C2B6-893579C3B8B7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7" creationId="{30C1C222-94E5-FBDC-7108-82C61A6C5FA8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8" creationId="{B60A094E-70C6-0535-241C-AC05FDB1253C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9" creationId="{AE4F78D5-8414-23E3-FDD7-1A24E5CC3A99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40" creationId="{A606A11C-57C0-FA15-F8E2-C738E8B9B38B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41" creationId="{7D936947-B334-AAD0-D253-2114E07C7015}"/>
          </ac:cxnSpMkLst>
        </pc:cxnChg>
      </pc:sldChg>
      <pc:sldChg chg="addSp delSp modSp add mod ord">
        <pc:chgData name="英宗 松浦" userId="62df0116299a32bf" providerId="LiveId" clId="{5128CE07-7D80-42E1-BED2-3B4B479959C0}" dt="2024-03-21T11:39:53.038" v="11689"/>
        <pc:sldMkLst>
          <pc:docMk/>
          <pc:sldMk cId="3885264302" sldId="5976"/>
        </pc:sldMkLst>
        <pc:spChg chg="add mod topLvl">
          <ac:chgData name="英宗 松浦" userId="62df0116299a32bf" providerId="LiveId" clId="{5128CE07-7D80-42E1-BED2-3B4B479959C0}" dt="2024-03-20T11:18:19.256" v="2131" actId="164"/>
          <ac:spMkLst>
            <pc:docMk/>
            <pc:sldMk cId="3885264302" sldId="5976"/>
            <ac:spMk id="5" creationId="{9115DBE3-65DE-EC6E-9494-9F0157B77804}"/>
          </ac:spMkLst>
        </pc:spChg>
        <pc:spChg chg="add mod topLvl">
          <ac:chgData name="英宗 松浦" userId="62df0116299a32bf" providerId="LiveId" clId="{5128CE07-7D80-42E1-BED2-3B4B479959C0}" dt="2024-03-20T11:18:19.256" v="2131" actId="164"/>
          <ac:spMkLst>
            <pc:docMk/>
            <pc:sldMk cId="3885264302" sldId="5976"/>
            <ac:spMk id="7" creationId="{B1BB731B-2634-0A8D-5FC8-7CDA367182D2}"/>
          </ac:spMkLst>
        </pc:spChg>
        <pc:spChg chg="add mod topLvl">
          <ac:chgData name="英宗 松浦" userId="62df0116299a32bf" providerId="LiveId" clId="{5128CE07-7D80-42E1-BED2-3B4B479959C0}" dt="2024-03-20T11:18:19.256" v="2131" actId="164"/>
          <ac:spMkLst>
            <pc:docMk/>
            <pc:sldMk cId="3885264302" sldId="5976"/>
            <ac:spMk id="12" creationId="{4BD7023F-ABE6-7E34-268B-8E9A66C1F0DA}"/>
          </ac:spMkLst>
        </pc:spChg>
        <pc:spChg chg="mod">
          <ac:chgData name="英宗 松浦" userId="62df0116299a32bf" providerId="LiveId" clId="{5128CE07-7D80-42E1-BED2-3B4B479959C0}" dt="2024-03-20T11:18:15.852" v="2130" actId="165"/>
          <ac:spMkLst>
            <pc:docMk/>
            <pc:sldMk cId="3885264302" sldId="5976"/>
            <ac:spMk id="21" creationId="{23B64272-F054-F364-2BC2-483CB293382D}"/>
          </ac:spMkLst>
        </pc:spChg>
        <pc:spChg chg="mod">
          <ac:chgData name="英宗 松浦" userId="62df0116299a32bf" providerId="LiveId" clId="{5128CE07-7D80-42E1-BED2-3B4B479959C0}" dt="2024-03-20T11:18:15.852" v="2130" actId="165"/>
          <ac:spMkLst>
            <pc:docMk/>
            <pc:sldMk cId="3885264302" sldId="5976"/>
            <ac:spMk id="134" creationId="{C54F0BC7-F5B0-CF44-3FBF-3E8759E767D1}"/>
          </ac:spMkLst>
        </pc:spChg>
        <pc:grpChg chg="add mod topLvl">
          <ac:chgData name="英宗 松浦" userId="62df0116299a32bf" providerId="LiveId" clId="{5128CE07-7D80-42E1-BED2-3B4B479959C0}" dt="2024-03-20T11:18:19.256" v="2131" actId="164"/>
          <ac:grpSpMkLst>
            <pc:docMk/>
            <pc:sldMk cId="3885264302" sldId="5976"/>
            <ac:grpSpMk id="4" creationId="{F1A6CF3A-2AEF-2D7E-6864-7DFACD3D66AE}"/>
          </ac:grpSpMkLst>
        </pc:grpChg>
        <pc:grpChg chg="add del mod">
          <ac:chgData name="英宗 松浦" userId="62df0116299a32bf" providerId="LiveId" clId="{5128CE07-7D80-42E1-BED2-3B4B479959C0}" dt="2024-03-20T11:15:27.989" v="2098" actId="165"/>
          <ac:grpSpMkLst>
            <pc:docMk/>
            <pc:sldMk cId="3885264302" sldId="5976"/>
            <ac:grpSpMk id="42" creationId="{D83D258F-43B8-C99A-6DAF-796FBBD81B5C}"/>
          </ac:grpSpMkLst>
        </pc:grpChg>
        <pc:grpChg chg="add del mod">
          <ac:chgData name="英宗 松浦" userId="62df0116299a32bf" providerId="LiveId" clId="{5128CE07-7D80-42E1-BED2-3B4B479959C0}" dt="2024-03-20T11:18:15.852" v="2130" actId="165"/>
          <ac:grpSpMkLst>
            <pc:docMk/>
            <pc:sldMk cId="3885264302" sldId="5976"/>
            <ac:grpSpMk id="43" creationId="{D33D9BF3-1DBF-A649-11D4-EE35DDB4149C}"/>
          </ac:grpSpMkLst>
        </pc:grpChg>
        <pc:grpChg chg="add mod">
          <ac:chgData name="英宗 松浦" userId="62df0116299a32bf" providerId="LiveId" clId="{5128CE07-7D80-42E1-BED2-3B4B479959C0}" dt="2024-03-20T11:18:19.256" v="2131" actId="164"/>
          <ac:grpSpMkLst>
            <pc:docMk/>
            <pc:sldMk cId="3885264302" sldId="5976"/>
            <ac:grpSpMk id="44" creationId="{1E208B45-DE24-35F5-266D-B5EFFE1ACCCC}"/>
          </ac:grpSpMkLst>
        </pc:grpChg>
        <pc:grpChg chg="add mod topLvl">
          <ac:chgData name="英宗 松浦" userId="62df0116299a32bf" providerId="LiveId" clId="{5128CE07-7D80-42E1-BED2-3B4B479959C0}" dt="2024-03-20T11:18:19.256" v="2131" actId="164"/>
          <ac:grpSpMkLst>
            <pc:docMk/>
            <pc:sldMk cId="3885264302" sldId="5976"/>
            <ac:grpSpMk id="136" creationId="{4C2AC462-B2A0-53A7-2037-840F91424987}"/>
          </ac:grpSpMkLst>
        </pc:grpChg>
        <pc:picChg chg="add del mod">
          <ac:chgData name="英宗 松浦" userId="62df0116299a32bf" providerId="LiveId" clId="{5128CE07-7D80-42E1-BED2-3B4B479959C0}" dt="2024-03-20T10:46:14.909" v="948" actId="478"/>
          <ac:picMkLst>
            <pc:docMk/>
            <pc:sldMk cId="3885264302" sldId="5976"/>
            <ac:picMk id="3" creationId="{D847995B-9061-BA97-65B0-D1CA0C2CB988}"/>
          </ac:picMkLst>
        </pc:pic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" creationId="{683044DB-E7E5-7980-7A36-5BF74845C0C2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6" creationId="{7B8F557B-E02B-5728-C6AC-034AB7F3352E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8" creationId="{E1517894-04EC-5BF8-1EED-F4351D393A28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9" creationId="{F3B2BF4D-689B-5BB1-ED02-9E424B4EA3D9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0" creationId="{C48FF1DB-DF6C-6822-D99F-245AE4749DDE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1" creationId="{30D9CBD1-D531-6C7F-01BF-F8C4A814CE78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3" creationId="{001C932A-4DAD-821C-D88A-0B622F852107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4" creationId="{6FCF867F-1C04-8E74-A8F2-FD86198FB70A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5" creationId="{BBB8531F-F3F9-E0D3-DA00-C4E5772B215E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6" creationId="{1BC9430F-5853-A246-94A6-EA34F6EDB76F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7" creationId="{C0C8303D-2A44-40EE-3E23-3F2104A3A51F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8" creationId="{BA826B4E-ECC5-70E5-FE9B-C6DB21D1638B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9" creationId="{A400D624-117A-0724-A6DD-2A01226A36E9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0" creationId="{B8732085-A2E1-9409-00E8-C570D36CCE77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2" creationId="{9D02CD7D-AF46-AB0C-A979-A4043209EB2C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3" creationId="{635F6165-2606-AED1-0E0C-2FD8CDBACEF7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4" creationId="{58329C06-BA91-27BC-5B4B-F6EC6BA019BA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5" creationId="{D09D3BFE-384C-42AB-0FAC-8918CE359AF9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6" creationId="{13D1411F-9BEC-A6ED-CF18-BE02411F1FD3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7" creationId="{79049088-3325-4848-C431-6D6F09949E7C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8" creationId="{ACFDBEA9-6FA0-CF12-A258-BAD20696A194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9" creationId="{6C2630E4-11B6-AA34-6E59-7AAA56C8602F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0" creationId="{7F262A32-E447-A236-37EA-4495CAC55F93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1" creationId="{5C316316-AEC2-7995-D57A-93C1BA65F483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2" creationId="{C57C528E-0900-E6E0-34B9-D58D264F0900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3" creationId="{378C4FD9-83D7-0F40-410E-0D24834C69C8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4" creationId="{BABD2716-6A2E-55E3-6857-55435AC26406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5" creationId="{78CB30A6-8B39-41BE-62E6-172F68DC9359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6" creationId="{2EB184C9-B70E-1D22-49B8-AAB34E0FCBAB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7" creationId="{D8BA6131-A159-C4E8-32C2-801942C690E3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8" creationId="{26ABE752-5DBD-844D-4680-AE004FCEFC16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9" creationId="{183252B8-588D-A52A-5610-23678D01A33F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40" creationId="{81A30092-D72E-8175-9AC8-52CF37D2E6D8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41" creationId="{BDD701B1-DE8F-62AF-25CD-D6A4485266CA}"/>
          </ac:cxnSpMkLst>
        </pc:cxnChg>
      </pc:sldChg>
      <pc:sldChg chg="addSp delSp modSp add mod ord setBg">
        <pc:chgData name="英宗 松浦" userId="62df0116299a32bf" providerId="LiveId" clId="{5128CE07-7D80-42E1-BED2-3B4B479959C0}" dt="2024-03-21T11:40:34.481" v="11719"/>
        <pc:sldMkLst>
          <pc:docMk/>
          <pc:sldMk cId="3319230764" sldId="5977"/>
        </pc:sldMkLst>
        <pc:spChg chg="mod">
          <ac:chgData name="英宗 松浦" userId="62df0116299a32bf" providerId="LiveId" clId="{5128CE07-7D80-42E1-BED2-3B4B479959C0}" dt="2024-03-20T11:16:04.833" v="2123" actId="207"/>
          <ac:spMkLst>
            <pc:docMk/>
            <pc:sldMk cId="3319230764" sldId="5977"/>
            <ac:spMk id="4" creationId="{4E6977F6-5C4B-82ED-B5DC-4746335FBC29}"/>
          </ac:spMkLst>
        </pc:spChg>
        <pc:spChg chg="mod">
          <ac:chgData name="英宗 松浦" userId="62df0116299a32bf" providerId="LiveId" clId="{5128CE07-7D80-42E1-BED2-3B4B479959C0}" dt="2024-03-20T11:16:04.833" v="2123" actId="207"/>
          <ac:spMkLst>
            <pc:docMk/>
            <pc:sldMk cId="3319230764" sldId="5977"/>
            <ac:spMk id="5" creationId="{6FB24ABC-AEC8-BF62-A704-1FBC398A6AAD}"/>
          </ac:spMkLst>
        </pc:spChg>
        <pc:spChg chg="add mod">
          <ac:chgData name="英宗 松浦" userId="62df0116299a32bf" providerId="LiveId" clId="{5128CE07-7D80-42E1-BED2-3B4B479959C0}" dt="2024-03-20T10:53:43.619" v="1471" actId="164"/>
          <ac:spMkLst>
            <pc:docMk/>
            <pc:sldMk cId="3319230764" sldId="5977"/>
            <ac:spMk id="7" creationId="{6587E7EC-1C0F-F64B-542B-C79AF985E2C2}"/>
          </ac:spMkLst>
        </pc:spChg>
        <pc:spChg chg="add mod">
          <ac:chgData name="英宗 松浦" userId="62df0116299a32bf" providerId="LiveId" clId="{5128CE07-7D80-42E1-BED2-3B4B479959C0}" dt="2024-03-20T10:53:43.619" v="1471" actId="164"/>
          <ac:spMkLst>
            <pc:docMk/>
            <pc:sldMk cId="3319230764" sldId="5977"/>
            <ac:spMk id="8" creationId="{9A59265D-E1C6-1D5D-2269-2E1EF2798D4C}"/>
          </ac:spMkLst>
        </pc:spChg>
        <pc:spChg chg="add mod">
          <ac:chgData name="英宗 松浦" userId="62df0116299a32bf" providerId="LiveId" clId="{5128CE07-7D80-42E1-BED2-3B4B479959C0}" dt="2024-03-20T10:53:43.619" v="1471" actId="164"/>
          <ac:spMkLst>
            <pc:docMk/>
            <pc:sldMk cId="3319230764" sldId="5977"/>
            <ac:spMk id="9" creationId="{D0EB35A2-1387-3C59-B5B2-C0303CB8380B}"/>
          </ac:spMkLst>
        </pc:spChg>
        <pc:spChg chg="mod">
          <ac:chgData name="英宗 松浦" userId="62df0116299a32bf" providerId="LiveId" clId="{5128CE07-7D80-42E1-BED2-3B4B479959C0}" dt="2024-03-20T11:16:04.833" v="2123" actId="207"/>
          <ac:spMkLst>
            <pc:docMk/>
            <pc:sldMk cId="3319230764" sldId="5977"/>
            <ac:spMk id="11" creationId="{F9652038-D82E-6C91-5961-5F8793C1578A}"/>
          </ac:spMkLst>
        </pc:spChg>
        <pc:spChg chg="add del mod">
          <ac:chgData name="英宗 松浦" userId="62df0116299a32bf" providerId="LiveId" clId="{5128CE07-7D80-42E1-BED2-3B4B479959C0}" dt="2024-03-20T10:47:49.558" v="1063" actId="478"/>
          <ac:spMkLst>
            <pc:docMk/>
            <pc:sldMk cId="3319230764" sldId="5977"/>
            <ac:spMk id="21" creationId="{9A2A8C82-7817-0903-CC0A-82EB07877A5D}"/>
          </ac:spMkLst>
        </pc:spChg>
        <pc:grpChg chg="add mod">
          <ac:chgData name="英宗 松浦" userId="62df0116299a32bf" providerId="LiveId" clId="{5128CE07-7D80-42E1-BED2-3B4B479959C0}" dt="2024-03-20T10:53:43.619" v="1471" actId="164"/>
          <ac:grpSpMkLst>
            <pc:docMk/>
            <pc:sldMk cId="3319230764" sldId="5977"/>
            <ac:grpSpMk id="6" creationId="{3A2D6D06-40C9-1EB1-A1F2-D388ED62649E}"/>
          </ac:grpSpMkLst>
        </pc:grpChg>
        <pc:grpChg chg="add mod">
          <ac:chgData name="英宗 松浦" userId="62df0116299a32bf" providerId="LiveId" clId="{5128CE07-7D80-42E1-BED2-3B4B479959C0}" dt="2024-03-20T10:53:43.619" v="1471" actId="164"/>
          <ac:grpSpMkLst>
            <pc:docMk/>
            <pc:sldMk cId="3319230764" sldId="5977"/>
            <ac:grpSpMk id="10" creationId="{88C990F7-061A-1198-747B-6FEE53AAB1B6}"/>
          </ac:grpSpMkLst>
        </pc:grpChg>
        <pc:picChg chg="add del mod">
          <ac:chgData name="英宗 松浦" userId="62df0116299a32bf" providerId="LiveId" clId="{5128CE07-7D80-42E1-BED2-3B4B479959C0}" dt="2024-03-20T10:47:49.558" v="1063" actId="478"/>
          <ac:picMkLst>
            <pc:docMk/>
            <pc:sldMk cId="3319230764" sldId="5977"/>
            <ac:picMk id="2" creationId="{DEDC4AB2-171B-7476-F0B0-7F2EBE509136}"/>
          </ac:picMkLst>
        </pc:picChg>
        <pc:picChg chg="add del mod">
          <ac:chgData name="英宗 松浦" userId="62df0116299a32bf" providerId="LiveId" clId="{5128CE07-7D80-42E1-BED2-3B4B479959C0}" dt="2024-03-20T10:42:18.454" v="904" actId="26606"/>
          <ac:picMkLst>
            <pc:docMk/>
            <pc:sldMk cId="3319230764" sldId="5977"/>
            <ac:picMk id="3" creationId="{4EB29998-721F-C69C-63FF-E04A9E03691A}"/>
          </ac:picMkLst>
        </pc:picChg>
      </pc:sldChg>
      <pc:sldChg chg="addSp delSp modSp add mod ord">
        <pc:chgData name="英宗 松浦" userId="62df0116299a32bf" providerId="LiveId" clId="{5128CE07-7D80-42E1-BED2-3B4B479959C0}" dt="2024-03-21T11:39:47.645" v="11685"/>
        <pc:sldMkLst>
          <pc:docMk/>
          <pc:sldMk cId="1723107249" sldId="5978"/>
        </pc:sldMkLst>
        <pc:spChg chg="add mod">
          <ac:chgData name="英宗 松浦" userId="62df0116299a32bf" providerId="LiveId" clId="{5128CE07-7D80-42E1-BED2-3B4B479959C0}" dt="2024-03-20T10:53:40.439" v="1470" actId="164"/>
          <ac:spMkLst>
            <pc:docMk/>
            <pc:sldMk cId="1723107249" sldId="5978"/>
            <ac:spMk id="2" creationId="{D550B978-2F70-4ABC-759C-01B1BDE4B748}"/>
          </ac:spMkLst>
        </pc:spChg>
        <pc:spChg chg="add mod">
          <ac:chgData name="英宗 松浦" userId="62df0116299a32bf" providerId="LiveId" clId="{5128CE07-7D80-42E1-BED2-3B4B479959C0}" dt="2024-03-20T10:53:40.439" v="1470" actId="164"/>
          <ac:spMkLst>
            <pc:docMk/>
            <pc:sldMk cId="1723107249" sldId="5978"/>
            <ac:spMk id="5" creationId="{BD4D205B-A32F-7DC7-7450-9238C5B269DF}"/>
          </ac:spMkLst>
        </pc:spChg>
        <pc:spChg chg="add mod">
          <ac:chgData name="英宗 松浦" userId="62df0116299a32bf" providerId="LiveId" clId="{5128CE07-7D80-42E1-BED2-3B4B479959C0}" dt="2024-03-20T10:53:40.439" v="1470" actId="164"/>
          <ac:spMkLst>
            <pc:docMk/>
            <pc:sldMk cId="1723107249" sldId="5978"/>
            <ac:spMk id="6" creationId="{353A6191-4F24-8EE9-B379-74D67719AC5D}"/>
          </ac:spMkLst>
        </pc:spChg>
        <pc:spChg chg="mod">
          <ac:chgData name="英宗 松浦" userId="62df0116299a32bf" providerId="LiveId" clId="{5128CE07-7D80-42E1-BED2-3B4B479959C0}" dt="2024-03-20T11:16:28.088" v="2128"/>
          <ac:spMkLst>
            <pc:docMk/>
            <pc:sldMk cId="1723107249" sldId="5978"/>
            <ac:spMk id="11" creationId="{A70552D8-04C4-0479-36EE-6DED2D291A19}"/>
          </ac:spMkLst>
        </pc:spChg>
        <pc:spChg chg="mod">
          <ac:chgData name="英宗 松浦" userId="62df0116299a32bf" providerId="LiveId" clId="{5128CE07-7D80-42E1-BED2-3B4B479959C0}" dt="2024-03-20T11:16:21.882" v="2126" actId="207"/>
          <ac:spMkLst>
            <pc:docMk/>
            <pc:sldMk cId="1723107249" sldId="5978"/>
            <ac:spMk id="19" creationId="{26FD892B-8E5C-144B-B61D-3E99D50F98EB}"/>
          </ac:spMkLst>
        </pc:spChg>
        <pc:spChg chg="mod">
          <ac:chgData name="英宗 松浦" userId="62df0116299a32bf" providerId="LiveId" clId="{5128CE07-7D80-42E1-BED2-3B4B479959C0}" dt="2024-03-20T11:16:21.882" v="2126" actId="207"/>
          <ac:spMkLst>
            <pc:docMk/>
            <pc:sldMk cId="1723107249" sldId="5978"/>
            <ac:spMk id="20" creationId="{B5F13C7A-EC2E-DC86-9C5D-EF6D25E17019}"/>
          </ac:spMkLst>
        </pc:spChg>
        <pc:spChg chg="add del mod">
          <ac:chgData name="英宗 松浦" userId="62df0116299a32bf" providerId="LiveId" clId="{5128CE07-7D80-42E1-BED2-3B4B479959C0}" dt="2024-03-20T10:48:28.292" v="1118" actId="478"/>
          <ac:spMkLst>
            <pc:docMk/>
            <pc:sldMk cId="1723107249" sldId="5978"/>
            <ac:spMk id="21" creationId="{85915764-DE21-7D1D-9619-10F10286CDC3}"/>
          </ac:spMkLst>
        </pc:spChg>
        <pc:spChg chg="mod">
          <ac:chgData name="英宗 松浦" userId="62df0116299a32bf" providerId="LiveId" clId="{5128CE07-7D80-42E1-BED2-3B4B479959C0}" dt="2024-03-20T11:16:21.882" v="2126" actId="207"/>
          <ac:spMkLst>
            <pc:docMk/>
            <pc:sldMk cId="1723107249" sldId="5978"/>
            <ac:spMk id="23" creationId="{9BD8D8DD-C715-1FDD-28A7-9E8D2A6B56C2}"/>
          </ac:spMkLst>
        </pc:spChg>
        <pc:grpChg chg="add mod">
          <ac:chgData name="英宗 松浦" userId="62df0116299a32bf" providerId="LiveId" clId="{5128CE07-7D80-42E1-BED2-3B4B479959C0}" dt="2024-03-20T10:53:40.439" v="1470" actId="164"/>
          <ac:grpSpMkLst>
            <pc:docMk/>
            <pc:sldMk cId="1723107249" sldId="5978"/>
            <ac:grpSpMk id="7" creationId="{34E0DEC5-3911-E3DE-6821-FD07F66ABEE2}"/>
          </ac:grpSpMkLst>
        </pc:grpChg>
        <pc:grpChg chg="mod">
          <ac:chgData name="英宗 松浦" userId="62df0116299a32bf" providerId="LiveId" clId="{5128CE07-7D80-42E1-BED2-3B4B479959C0}" dt="2024-03-20T10:42:04.498" v="900"/>
          <ac:grpSpMkLst>
            <pc:docMk/>
            <pc:sldMk cId="1723107249" sldId="5978"/>
            <ac:grpSpMk id="10" creationId="{FD8659F8-A73C-129D-E7A2-FDA46336F0F6}"/>
          </ac:grpSpMkLst>
        </pc:grpChg>
        <pc:grpChg chg="mod">
          <ac:chgData name="英宗 松浦" userId="62df0116299a32bf" providerId="LiveId" clId="{5128CE07-7D80-42E1-BED2-3B4B479959C0}" dt="2024-03-20T10:42:04.498" v="900"/>
          <ac:grpSpMkLst>
            <pc:docMk/>
            <pc:sldMk cId="1723107249" sldId="5978"/>
            <ac:grpSpMk id="16" creationId="{5E738D92-6978-AFB5-B91A-B38AED8A856C}"/>
          </ac:grpSpMkLst>
        </pc:grpChg>
        <pc:grpChg chg="mod">
          <ac:chgData name="英宗 松浦" userId="62df0116299a32bf" providerId="LiveId" clId="{5128CE07-7D80-42E1-BED2-3B4B479959C0}" dt="2024-03-20T10:42:04.498" v="900"/>
          <ac:grpSpMkLst>
            <pc:docMk/>
            <pc:sldMk cId="1723107249" sldId="5978"/>
            <ac:grpSpMk id="22" creationId="{5A1A1F0F-3103-694A-BF7B-88433A22E0D2}"/>
          </ac:grpSpMkLst>
        </pc:grpChg>
        <pc:grpChg chg="mod">
          <ac:chgData name="英宗 松浦" userId="62df0116299a32bf" providerId="LiveId" clId="{5128CE07-7D80-42E1-BED2-3B4B479959C0}" dt="2024-03-20T10:42:04.498" v="900"/>
          <ac:grpSpMkLst>
            <pc:docMk/>
            <pc:sldMk cId="1723107249" sldId="5978"/>
            <ac:grpSpMk id="24" creationId="{83317A54-8D14-5A14-A758-2A68CBB47733}"/>
          </ac:grpSpMkLst>
        </pc:grpChg>
        <pc:grpChg chg="add mod">
          <ac:chgData name="英宗 松浦" userId="62df0116299a32bf" providerId="LiveId" clId="{5128CE07-7D80-42E1-BED2-3B4B479959C0}" dt="2024-03-20T10:53:40.439" v="1470" actId="164"/>
          <ac:grpSpMkLst>
            <pc:docMk/>
            <pc:sldMk cId="1723107249" sldId="5978"/>
            <ac:grpSpMk id="25" creationId="{0958E6FF-974E-78B4-5F35-D84F5B66A9B6}"/>
          </ac:grpSpMkLst>
        </pc:grpChg>
        <pc:picChg chg="add del mod">
          <ac:chgData name="英宗 松浦" userId="62df0116299a32bf" providerId="LiveId" clId="{5128CE07-7D80-42E1-BED2-3B4B479959C0}" dt="2024-03-20T10:48:28.292" v="1118" actId="478"/>
          <ac:picMkLst>
            <pc:docMk/>
            <pc:sldMk cId="1723107249" sldId="5978"/>
            <ac:picMk id="3" creationId="{B89F82AF-1D85-B552-DA67-A2380ED7D8F0}"/>
          </ac:picMkLst>
        </pc:picChg>
        <pc:cxnChg chg="mod">
          <ac:chgData name="英宗 松浦" userId="62df0116299a32bf" providerId="LiveId" clId="{5128CE07-7D80-42E1-BED2-3B4B479959C0}" dt="2024-03-20T11:16:35.758" v="2129" actId="208"/>
          <ac:cxnSpMkLst>
            <pc:docMk/>
            <pc:sldMk cId="1723107249" sldId="5978"/>
            <ac:cxnSpMk id="4" creationId="{E43D23C5-71F6-8AF0-AA13-B5922F8660E8}"/>
          </ac:cxnSpMkLst>
        </pc:cxnChg>
        <pc:cxnChg chg="mod">
          <ac:chgData name="英宗 松浦" userId="62df0116299a32bf" providerId="LiveId" clId="{5128CE07-7D80-42E1-BED2-3B4B479959C0}" dt="2024-03-20T11:16:35.758" v="2129" actId="208"/>
          <ac:cxnSpMkLst>
            <pc:docMk/>
            <pc:sldMk cId="1723107249" sldId="5978"/>
            <ac:cxnSpMk id="9" creationId="{682D5005-28A1-69BC-D28C-02E69629783E}"/>
          </ac:cxnSpMkLst>
        </pc:cxnChg>
        <pc:cxnChg chg="mod">
          <ac:chgData name="英宗 松浦" userId="62df0116299a32bf" providerId="LiveId" clId="{5128CE07-7D80-42E1-BED2-3B4B479959C0}" dt="2024-03-20T11:16:35.758" v="2129" actId="208"/>
          <ac:cxnSpMkLst>
            <pc:docMk/>
            <pc:sldMk cId="1723107249" sldId="5978"/>
            <ac:cxnSpMk id="17" creationId="{8126FC40-2CAE-6096-D330-1353EEEE73B6}"/>
          </ac:cxnSpMkLst>
        </pc:cxnChg>
        <pc:cxnChg chg="mod">
          <ac:chgData name="英宗 松浦" userId="62df0116299a32bf" providerId="LiveId" clId="{5128CE07-7D80-42E1-BED2-3B4B479959C0}" dt="2024-03-20T11:16:35.758" v="2129" actId="208"/>
          <ac:cxnSpMkLst>
            <pc:docMk/>
            <pc:sldMk cId="1723107249" sldId="5978"/>
            <ac:cxnSpMk id="18" creationId="{39E410A4-FFAD-E175-8068-834A8A0F598A}"/>
          </ac:cxnSpMkLst>
        </pc:cxnChg>
      </pc:sldChg>
      <pc:sldChg chg="addSp delSp modSp add mod">
        <pc:chgData name="英宗 松浦" userId="62df0116299a32bf" providerId="LiveId" clId="{5128CE07-7D80-42E1-BED2-3B4B479959C0}" dt="2024-03-20T10:53:36.108" v="1469" actId="164"/>
        <pc:sldMkLst>
          <pc:docMk/>
          <pc:sldMk cId="179235333" sldId="5979"/>
        </pc:sldMkLst>
        <pc:spChg chg="add mod">
          <ac:chgData name="英宗 松浦" userId="62df0116299a32bf" providerId="LiveId" clId="{5128CE07-7D80-42E1-BED2-3B4B479959C0}" dt="2024-03-20T10:53:36.108" v="1469" actId="164"/>
          <ac:spMkLst>
            <pc:docMk/>
            <pc:sldMk cId="179235333" sldId="5979"/>
            <ac:spMk id="2" creationId="{C0185677-5BFE-6F5A-7C50-E29F3DAFB290}"/>
          </ac:spMkLst>
        </pc:spChg>
        <pc:spChg chg="add mod">
          <ac:chgData name="英宗 松浦" userId="62df0116299a32bf" providerId="LiveId" clId="{5128CE07-7D80-42E1-BED2-3B4B479959C0}" dt="2024-03-20T10:53:36.108" v="1469" actId="164"/>
          <ac:spMkLst>
            <pc:docMk/>
            <pc:sldMk cId="179235333" sldId="5979"/>
            <ac:spMk id="5" creationId="{1BFFFB74-A406-BA05-E648-17261ACF225F}"/>
          </ac:spMkLst>
        </pc:spChg>
        <pc:spChg chg="add mod">
          <ac:chgData name="英宗 松浦" userId="62df0116299a32bf" providerId="LiveId" clId="{5128CE07-7D80-42E1-BED2-3B4B479959C0}" dt="2024-03-20T10:53:36.108" v="1469" actId="164"/>
          <ac:spMkLst>
            <pc:docMk/>
            <pc:sldMk cId="179235333" sldId="5979"/>
            <ac:spMk id="6" creationId="{2733C40E-F493-AD6F-EEED-B48079C3059E}"/>
          </ac:spMkLst>
        </pc:spChg>
        <pc:spChg chg="mod">
          <ac:chgData name="英宗 松浦" userId="62df0116299a32bf" providerId="LiveId" clId="{5128CE07-7D80-42E1-BED2-3B4B479959C0}" dt="2024-03-20T10:41:55.223" v="897"/>
          <ac:spMkLst>
            <pc:docMk/>
            <pc:sldMk cId="179235333" sldId="5979"/>
            <ac:spMk id="7" creationId="{CD4569F1-6B55-D094-2DC9-B05221555652}"/>
          </ac:spMkLst>
        </pc:spChg>
        <pc:spChg chg="add del mod">
          <ac:chgData name="英宗 松浦" userId="62df0116299a32bf" providerId="LiveId" clId="{5128CE07-7D80-42E1-BED2-3B4B479959C0}" dt="2024-03-20T10:48:53.284" v="1146" actId="478"/>
          <ac:spMkLst>
            <pc:docMk/>
            <pc:sldMk cId="179235333" sldId="5979"/>
            <ac:spMk id="21" creationId="{7C46016D-43AE-BFD4-EE97-F512C0BEBF4A}"/>
          </ac:spMkLst>
        </pc:spChg>
        <pc:spChg chg="mod">
          <ac:chgData name="英宗 松浦" userId="62df0116299a32bf" providerId="LiveId" clId="{5128CE07-7D80-42E1-BED2-3B4B479959C0}" dt="2024-03-20T10:41:55.223" v="897"/>
          <ac:spMkLst>
            <pc:docMk/>
            <pc:sldMk cId="179235333" sldId="5979"/>
            <ac:spMk id="26" creationId="{C16D7D6C-F136-234D-05B3-A633723F3703}"/>
          </ac:spMkLst>
        </pc:spChg>
        <pc:spChg chg="mod">
          <ac:chgData name="英宗 松浦" userId="62df0116299a32bf" providerId="LiveId" clId="{5128CE07-7D80-42E1-BED2-3B4B479959C0}" dt="2024-03-20T10:41:55.223" v="897"/>
          <ac:spMkLst>
            <pc:docMk/>
            <pc:sldMk cId="179235333" sldId="5979"/>
            <ac:spMk id="34" creationId="{C529D2B5-EC36-DB93-943F-F27D436B265B}"/>
          </ac:spMkLst>
        </pc:spChg>
        <pc:spChg chg="mod">
          <ac:chgData name="英宗 松浦" userId="62df0116299a32bf" providerId="LiveId" clId="{5128CE07-7D80-42E1-BED2-3B4B479959C0}" dt="2024-03-20T10:41:55.223" v="897"/>
          <ac:spMkLst>
            <pc:docMk/>
            <pc:sldMk cId="179235333" sldId="5979"/>
            <ac:spMk id="79" creationId="{607395BC-567D-CF11-DCCB-6F7C4FD38BD5}"/>
          </ac:spMkLst>
        </pc:spChg>
        <pc:spChg chg="mod">
          <ac:chgData name="英宗 松浦" userId="62df0116299a32bf" providerId="LiveId" clId="{5128CE07-7D80-42E1-BED2-3B4B479959C0}" dt="2024-03-20T10:41:55.223" v="897"/>
          <ac:spMkLst>
            <pc:docMk/>
            <pc:sldMk cId="179235333" sldId="5979"/>
            <ac:spMk id="80" creationId="{351C22F9-F26A-4B72-CA09-62704F6B997C}"/>
          </ac:spMkLst>
        </pc:spChg>
        <pc:spChg chg="mod">
          <ac:chgData name="英宗 松浦" userId="62df0116299a32bf" providerId="LiveId" clId="{5128CE07-7D80-42E1-BED2-3B4B479959C0}" dt="2024-03-20T10:41:55.223" v="897"/>
          <ac:spMkLst>
            <pc:docMk/>
            <pc:sldMk cId="179235333" sldId="5979"/>
            <ac:spMk id="81" creationId="{79BEF05B-B5BC-9122-016F-8987BE9DB52A}"/>
          </ac:spMkLst>
        </pc:s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4" creationId="{C04CE6DE-19F1-656C-57D1-18258080B312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8" creationId="{A65BF38E-10FF-DE42-151B-29D92ACC9F6D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9" creationId="{35D8D125-6DA9-1760-2052-6CAFFAE722E5}"/>
          </ac:grpSpMkLst>
        </pc:grpChg>
        <pc:grpChg chg="add mod">
          <ac:chgData name="英宗 松浦" userId="62df0116299a32bf" providerId="LiveId" clId="{5128CE07-7D80-42E1-BED2-3B4B479959C0}" dt="2024-03-20T10:53:36.108" v="1469" actId="164"/>
          <ac:grpSpMkLst>
            <pc:docMk/>
            <pc:sldMk cId="179235333" sldId="5979"/>
            <ac:grpSpMk id="11" creationId="{1D4589A6-D20F-265C-64F4-32F23682EFB7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25" creationId="{6BF2FC32-9E72-756B-820B-CC98944FA0C0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27" creationId="{A413BCF9-3A2D-9B75-6B83-3BBE3601AE5C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28" creationId="{3C98E092-94EB-25B6-4975-00A94882CC19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33" creationId="{2A2168A1-539C-E0CA-148F-4D244CF8EC6C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35" creationId="{8D2B45AC-6294-27DA-9F60-6DC765C27DBB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36" creationId="{94264EAB-91CA-982E-795E-61BD3527A024}"/>
          </ac:grpSpMkLst>
        </pc:grpChg>
        <pc:grpChg chg="add mod">
          <ac:chgData name="英宗 松浦" userId="62df0116299a32bf" providerId="LiveId" clId="{5128CE07-7D80-42E1-BED2-3B4B479959C0}" dt="2024-03-20T10:53:36.108" v="1469" actId="164"/>
          <ac:grpSpMkLst>
            <pc:docMk/>
            <pc:sldMk cId="179235333" sldId="5979"/>
            <ac:grpSpMk id="83" creationId="{D551DA7A-48FF-B54C-1D15-046E24B25806}"/>
          </ac:grpSpMkLst>
        </pc:grpChg>
        <pc:picChg chg="add del mod">
          <ac:chgData name="英宗 松浦" userId="62df0116299a32bf" providerId="LiveId" clId="{5128CE07-7D80-42E1-BED2-3B4B479959C0}" dt="2024-03-20T10:48:50.586" v="1144" actId="478"/>
          <ac:picMkLst>
            <pc:docMk/>
            <pc:sldMk cId="179235333" sldId="5979"/>
            <ac:picMk id="3" creationId="{6A52442C-243C-F38E-B97D-90F0E1690E3A}"/>
          </ac:picMkLst>
        </pc:pic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10" creationId="{5DB39586-3DF3-68BF-DF0F-AE74E60A15D1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13" creationId="{6A7FA7F2-9785-AF37-0DB7-C571B9E82B6D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14" creationId="{313E601C-0E1D-7E4B-8896-89ACE9E4AC8F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15" creationId="{C208CFAD-26C5-3E32-B06E-7675E9173712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29" creationId="{824A7286-852E-0E84-B02E-C090A4892771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30" creationId="{4F54E7BE-89AD-82ED-E3C3-5D9FF8A71D2B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31" creationId="{267D3FDB-A1D7-661A-CE60-E51EF12E6171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32" creationId="{874BE65F-0AA9-B84F-3213-FAF8AE019CE5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37" creationId="{4C58F8E9-4BF5-449F-B735-EB8466670685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38" creationId="{830849F4-9A95-5BC1-3924-A728585B3F7F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39" creationId="{917343FB-71B1-584E-0954-4D4DA9718F0E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40" creationId="{5B1EFA70-ACEF-03D1-1D4D-10766F895BA3}"/>
          </ac:cxnSpMkLst>
        </pc:cxnChg>
      </pc:sldChg>
      <pc:sldChg chg="addSp delSp modSp add mod ord">
        <pc:chgData name="英宗 松浦" userId="62df0116299a32bf" providerId="LiveId" clId="{5128CE07-7D80-42E1-BED2-3B4B479959C0}" dt="2024-03-21T09:11:34.316" v="9246"/>
        <pc:sldMkLst>
          <pc:docMk/>
          <pc:sldMk cId="464025248" sldId="5980"/>
        </pc:sldMkLst>
        <pc:spChg chg="mod">
          <ac:chgData name="英宗 松浦" userId="62df0116299a32bf" providerId="LiveId" clId="{5128CE07-7D80-42E1-BED2-3B4B479959C0}" dt="2024-03-20T12:00:10.924" v="3360" actId="1076"/>
          <ac:spMkLst>
            <pc:docMk/>
            <pc:sldMk cId="464025248" sldId="5980"/>
            <ac:spMk id="4" creationId="{F442C82D-1A33-12DB-8892-2113D18786A4}"/>
          </ac:spMkLst>
        </pc:spChg>
        <pc:spChg chg="mod">
          <ac:chgData name="英宗 松浦" userId="62df0116299a32bf" providerId="LiveId" clId="{5128CE07-7D80-42E1-BED2-3B4B479959C0}" dt="2024-03-20T10:39:42.884" v="779"/>
          <ac:spMkLst>
            <pc:docMk/>
            <pc:sldMk cId="464025248" sldId="5980"/>
            <ac:spMk id="5" creationId="{486C9571-0DF4-5924-5097-C2578A0822DD}"/>
          </ac:spMkLst>
        </pc:spChg>
        <pc:spChg chg="mod">
          <ac:chgData name="英宗 松浦" userId="62df0116299a32bf" providerId="LiveId" clId="{5128CE07-7D80-42E1-BED2-3B4B479959C0}" dt="2024-03-20T10:39:42.884" v="779"/>
          <ac:spMkLst>
            <pc:docMk/>
            <pc:sldMk cId="464025248" sldId="5980"/>
            <ac:spMk id="6" creationId="{6CBAC32F-5CB1-B05B-1303-576875AA74DF}"/>
          </ac:spMkLst>
        </pc:spChg>
        <pc:spChg chg="mod">
          <ac:chgData name="英宗 松浦" userId="62df0116299a32bf" providerId="LiveId" clId="{5128CE07-7D80-42E1-BED2-3B4B479959C0}" dt="2024-03-20T10:39:42.884" v="779"/>
          <ac:spMkLst>
            <pc:docMk/>
            <pc:sldMk cId="464025248" sldId="5980"/>
            <ac:spMk id="7" creationId="{FD0A05C7-D5C9-F1A9-662F-8A62995EB5D3}"/>
          </ac:spMkLst>
        </pc:spChg>
        <pc:grpChg chg="add del mod">
          <ac:chgData name="英宗 松浦" userId="62df0116299a32bf" providerId="LiveId" clId="{5128CE07-7D80-42E1-BED2-3B4B479959C0}" dt="2024-03-21T07:40:31.195" v="7512" actId="478"/>
          <ac:grpSpMkLst>
            <pc:docMk/>
            <pc:sldMk cId="464025248" sldId="5980"/>
            <ac:grpSpMk id="2" creationId="{036F6157-5387-56DD-9123-F09CD9679FB5}"/>
          </ac:grpSpMkLst>
        </pc:grpChg>
        <pc:picChg chg="mod">
          <ac:chgData name="英宗 松浦" userId="62df0116299a32bf" providerId="LiveId" clId="{5128CE07-7D80-42E1-BED2-3B4B479959C0}" dt="2024-03-20T12:00:07.475" v="3359" actId="962"/>
          <ac:picMkLst>
            <pc:docMk/>
            <pc:sldMk cId="464025248" sldId="5980"/>
            <ac:picMk id="3" creationId="{463442DA-A326-AAB1-11B2-F88B8E3D27AB}"/>
          </ac:picMkLst>
        </pc:picChg>
      </pc:sldChg>
      <pc:sldChg chg="add del">
        <pc:chgData name="英宗 松浦" userId="62df0116299a32bf" providerId="LiveId" clId="{5128CE07-7D80-42E1-BED2-3B4B479959C0}" dt="2024-03-20T10:38:09.551" v="764" actId="47"/>
        <pc:sldMkLst>
          <pc:docMk/>
          <pc:sldMk cId="4046781833" sldId="5980"/>
        </pc:sldMkLst>
      </pc:sldChg>
      <pc:sldChg chg="add del">
        <pc:chgData name="英宗 松浦" userId="62df0116299a32bf" providerId="LiveId" clId="{5128CE07-7D80-42E1-BED2-3B4B479959C0}" dt="2024-03-20T10:38:07.261" v="763" actId="47"/>
        <pc:sldMkLst>
          <pc:docMk/>
          <pc:sldMk cId="3780750866" sldId="5981"/>
        </pc:sldMkLst>
      </pc:sldChg>
      <pc:sldChg chg="addSp delSp modSp add mod ord">
        <pc:chgData name="英宗 松浦" userId="62df0116299a32bf" providerId="LiveId" clId="{5128CE07-7D80-42E1-BED2-3B4B479959C0}" dt="2024-03-21T11:39:05.033" v="11665"/>
        <pc:sldMkLst>
          <pc:docMk/>
          <pc:sldMk cId="4244831351" sldId="5981"/>
        </pc:sldMkLst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" creationId="{58ADE0E6-253A-56F7-8426-1DE41E021373}"/>
          </ac:spMkLst>
        </pc:spChg>
        <pc:spChg chg="add mod">
          <ac:chgData name="英宗 松浦" userId="62df0116299a32bf" providerId="LiveId" clId="{5128CE07-7D80-42E1-BED2-3B4B479959C0}" dt="2024-03-20T10:53:32.009" v="1468" actId="164"/>
          <ac:spMkLst>
            <pc:docMk/>
            <pc:sldMk cId="4244831351" sldId="5981"/>
            <ac:spMk id="3" creationId="{206A0F7A-6ED8-0371-8B3F-42B2751D4760}"/>
          </ac:spMkLst>
        </pc:spChg>
        <pc:spChg chg="add mod ord">
          <ac:chgData name="英宗 松浦" userId="62df0116299a32bf" providerId="LiveId" clId="{5128CE07-7D80-42E1-BED2-3B4B479959C0}" dt="2024-03-20T10:53:00.945" v="1396" actId="164"/>
          <ac:spMkLst>
            <pc:docMk/>
            <pc:sldMk cId="4244831351" sldId="5981"/>
            <ac:spMk id="4" creationId="{37069C59-AF2E-9107-E975-2B64F52FA375}"/>
          </ac:spMkLst>
        </pc:spChg>
        <pc:spChg chg="add mod">
          <ac:chgData name="英宗 松浦" userId="62df0116299a32bf" providerId="LiveId" clId="{5128CE07-7D80-42E1-BED2-3B4B479959C0}" dt="2024-03-20T10:53:20.268" v="1448" actId="20577"/>
          <ac:spMkLst>
            <pc:docMk/>
            <pc:sldMk cId="4244831351" sldId="5981"/>
            <ac:spMk id="6" creationId="{4AE2A23F-7304-8664-46E1-77F06AEDD65B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7" creationId="{B50C09A5-3E5B-6C87-7FD1-3AEBA1E7C9F8}"/>
          </ac:spMkLst>
        </pc:spChg>
        <pc:spChg chg="add mod ord">
          <ac:chgData name="英宗 松浦" userId="62df0116299a32bf" providerId="LiveId" clId="{5128CE07-7D80-42E1-BED2-3B4B479959C0}" dt="2024-03-20T10:53:00.945" v="1396" actId="164"/>
          <ac:spMkLst>
            <pc:docMk/>
            <pc:sldMk cId="4244831351" sldId="5981"/>
            <ac:spMk id="8" creationId="{01385A20-34ED-0185-B203-E742E66B6119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9" creationId="{4A7D3C80-1980-1C2C-64E5-B34C52B61C0D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11" creationId="{22909E02-3BEB-9365-B66F-C2B81A24DE53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12" creationId="{2DCC80EC-E4F3-6727-2680-2A562C14B50F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13" creationId="{FB993F22-E19A-86B4-C730-D2C0E552B29B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14" creationId="{A23A25AC-029A-A2C7-03D4-B0203BD2F859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15" creationId="{99CAF888-D865-402B-1A4E-10F7E1B10789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16" creationId="{763B0207-339F-7394-4746-2BAEBA2A1FA6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17" creationId="{D27ABE17-94E9-0E5C-9747-9C682936EB47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18" creationId="{A4008ABE-8279-7078-0A5B-2E2A4DAFFEF4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19" creationId="{1354D7A7-44CD-6F78-79DC-942B9125C8F2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0" creationId="{EF5E4AFE-5424-CE1F-DF31-9A1EE6BC16BF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21" creationId="{44B3AC2A-9FB8-AEB3-E30A-2ADB1E7488D6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22" creationId="{E74D0A94-4226-A689-2CDE-36593FD55E47}"/>
          </ac:spMkLst>
        </pc:spChg>
        <pc:spChg chg="add mod ord">
          <ac:chgData name="英宗 松浦" userId="62df0116299a32bf" providerId="LiveId" clId="{5128CE07-7D80-42E1-BED2-3B4B479959C0}" dt="2024-03-20T10:52:10.442" v="1304" actId="164"/>
          <ac:spMkLst>
            <pc:docMk/>
            <pc:sldMk cId="4244831351" sldId="5981"/>
            <ac:spMk id="23" creationId="{E450BC98-8701-AAA4-98A6-DF102CB33FC7}"/>
          </ac:spMkLst>
        </pc:spChg>
        <pc:spChg chg="add del mod">
          <ac:chgData name="英宗 松浦" userId="62df0116299a32bf" providerId="LiveId" clId="{5128CE07-7D80-42E1-BED2-3B4B479959C0}" dt="2024-03-20T10:50:44.917" v="1275" actId="478"/>
          <ac:spMkLst>
            <pc:docMk/>
            <pc:sldMk cId="4244831351" sldId="5981"/>
            <ac:spMk id="24" creationId="{CEB67A9E-9C72-666F-6504-2F0355EE4A5E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5" creationId="{E0E5BBA4-C83C-E1D1-BA50-E4ABD1199C92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6" creationId="{5DAC806E-27EB-25E4-E2DE-F26D2F9E3874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7" creationId="{B8DEF5B6-C171-3BB2-40BB-978A95EB6451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8" creationId="{59823800-5F96-55A6-3CAA-29E023C7E492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9" creationId="{FC2D9632-4067-18ED-5DB7-6AC201E2A4F2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0" creationId="{BCE8A267-7CA1-059D-FC46-502F3F7B225A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1" creationId="{83282A0C-CE87-DF81-6CFF-F21AFD0FBDA1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2" creationId="{5AA36302-9AF1-273D-B90C-3AD8A887481B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3" creationId="{62F9AAA3-BA45-0679-87DC-494E3E699C44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4" creationId="{EECD01AA-204D-5C0E-04AB-077D1DB48481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5" creationId="{003EEFC2-0373-439C-944D-FABB0C33FCAE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6" creationId="{C0B96EFD-B312-211C-E889-49AB03B00E4E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37" creationId="{A691ADCD-BF1A-1CA7-5275-A1082C61C670}"/>
          </ac:spMkLst>
        </pc:spChg>
        <pc:spChg chg="mod">
          <ac:chgData name="英宗 松浦" userId="62df0116299a32bf" providerId="LiveId" clId="{5128CE07-7D80-42E1-BED2-3B4B479959C0}" dt="2024-03-20T10:53:13.556" v="1413"/>
          <ac:spMkLst>
            <pc:docMk/>
            <pc:sldMk cId="4244831351" sldId="5981"/>
            <ac:spMk id="39" creationId="{2A49C414-F203-325C-CA34-CE30EFB2FDF3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40" creationId="{466670D7-9995-72E0-BD63-791F83FEF1EE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41" creationId="{0A85A296-4EDB-0295-7D92-4C399D39DB53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42" creationId="{A1D1A096-B640-FBD6-230D-3D180A42ADE5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43" creationId="{CB68D3EF-8FAF-22B8-991A-C75B01FB24BA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44" creationId="{D2A0078B-1B8B-77FF-988A-90A1ACA32B76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45" creationId="{EFAA758E-B308-7A91-369F-79EC73FC3F8D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48" creationId="{2472B45A-4284-86AE-0748-C1C08175EAEE}"/>
          </ac:spMkLst>
        </pc:spChg>
        <pc:spChg chg="add mod">
          <ac:chgData name="英宗 松浦" userId="62df0116299a32bf" providerId="LiveId" clId="{5128CE07-7D80-42E1-BED2-3B4B479959C0}" dt="2024-03-20T10:50:00.951" v="1226" actId="164"/>
          <ac:spMkLst>
            <pc:docMk/>
            <pc:sldMk cId="4244831351" sldId="5981"/>
            <ac:spMk id="49" creationId="{D2B04527-035F-4289-E125-E410DFD0CF3C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0" creationId="{8B6DD62A-2AB5-70F2-9070-1B9B80C9A944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1" creationId="{0A0368B3-CFB5-E616-9123-902A61AC51E2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2" creationId="{0A817F94-161C-D89D-1266-051388197228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3" creationId="{50A91BDF-7C28-DA9C-3A50-3D4350048470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4" creationId="{0A23DBFD-71DA-0886-F8B0-A52D40F21DF1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5" creationId="{DFFE4BEE-EAEF-526F-BCE1-69931129DEDD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6" creationId="{40105771-E381-92F3-24F3-D7A87E39DA9A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7" creationId="{39EEAAB5-43AD-09C8-5D95-E6E29CD9755A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8" creationId="{4DAEEF85-2E23-3979-8D21-58A0FAD9F20E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9" creationId="{4D6E2272-29A8-D830-016D-F4CF402F5475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60" creationId="{38138B2A-6721-0234-9D1B-80E20E1A24B3}"/>
          </ac:spMkLst>
        </pc:spChg>
        <pc:grpChg chg="add mod">
          <ac:chgData name="英宗 松浦" userId="62df0116299a32bf" providerId="LiveId" clId="{5128CE07-7D80-42E1-BED2-3B4B479959C0}" dt="2024-03-20T10:53:23.267" v="1449" actId="164"/>
          <ac:grpSpMkLst>
            <pc:docMk/>
            <pc:sldMk cId="4244831351" sldId="5981"/>
            <ac:grpSpMk id="5" creationId="{D0319A2D-BE4F-EF62-4DA9-C6F3E99CDC3D}"/>
          </ac:grpSpMkLst>
        </pc:grpChg>
        <pc:grpChg chg="add mod">
          <ac:chgData name="英宗 松浦" userId="62df0116299a32bf" providerId="LiveId" clId="{5128CE07-7D80-42E1-BED2-3B4B479959C0}" dt="2024-03-20T10:50:50.681" v="1278"/>
          <ac:grpSpMkLst>
            <pc:docMk/>
            <pc:sldMk cId="4244831351" sldId="5981"/>
            <ac:grpSpMk id="10" creationId="{E3104C6F-D49A-C6D8-CB29-CF8B13155071}"/>
          </ac:grpSpMkLst>
        </pc:grpChg>
        <pc:grpChg chg="add del mod">
          <ac:chgData name="英宗 松浦" userId="62df0116299a32bf" providerId="LiveId" clId="{5128CE07-7D80-42E1-BED2-3B4B479959C0}" dt="2024-03-20T10:50:53.340" v="1280" actId="478"/>
          <ac:grpSpMkLst>
            <pc:docMk/>
            <pc:sldMk cId="4244831351" sldId="5981"/>
            <ac:grpSpMk id="38" creationId="{28115723-6A30-2818-A231-D5103AD4FF0D}"/>
          </ac:grpSpMkLst>
        </pc:grpChg>
        <pc:grpChg chg="mod">
          <ac:chgData name="英宗 松浦" userId="62df0116299a32bf" providerId="LiveId" clId="{5128CE07-7D80-42E1-BED2-3B4B479959C0}" dt="2024-03-20T10:41:48.062" v="894"/>
          <ac:grpSpMkLst>
            <pc:docMk/>
            <pc:sldMk cId="4244831351" sldId="5981"/>
            <ac:grpSpMk id="46" creationId="{C02A781D-307D-3CE5-65FF-6DE19A5EA702}"/>
          </ac:grpSpMkLst>
        </pc:grpChg>
        <pc:grpChg chg="add mod">
          <ac:chgData name="英宗 松浦" userId="62df0116299a32bf" providerId="LiveId" clId="{5128CE07-7D80-42E1-BED2-3B4B479959C0}" dt="2024-03-20T10:53:23.267" v="1449" actId="164"/>
          <ac:grpSpMkLst>
            <pc:docMk/>
            <pc:sldMk cId="4244831351" sldId="5981"/>
            <ac:grpSpMk id="47" creationId="{41E81845-8C6A-8A4D-5435-F6D525AE1BDB}"/>
          </ac:grpSpMkLst>
        </pc:grpChg>
        <pc:grpChg chg="add mod">
          <ac:chgData name="英宗 松浦" userId="62df0116299a32bf" providerId="LiveId" clId="{5128CE07-7D80-42E1-BED2-3B4B479959C0}" dt="2024-03-20T10:53:32.009" v="1468" actId="164"/>
          <ac:grpSpMkLst>
            <pc:docMk/>
            <pc:sldMk cId="4244831351" sldId="5981"/>
            <ac:grpSpMk id="62" creationId="{DF8FBA43-3694-82C0-8B28-5378B9114288}"/>
          </ac:grpSpMkLst>
        </pc:grpChg>
        <pc:grpChg chg="add mod">
          <ac:chgData name="英宗 松浦" userId="62df0116299a32bf" providerId="LiveId" clId="{5128CE07-7D80-42E1-BED2-3B4B479959C0}" dt="2024-03-20T10:53:27.954" v="1467" actId="164"/>
          <ac:grpSpMkLst>
            <pc:docMk/>
            <pc:sldMk cId="4244831351" sldId="5981"/>
            <ac:grpSpMk id="63" creationId="{6D5F852E-AE2F-1D10-B085-08DFCCB45A7D}"/>
          </ac:grpSpMkLst>
        </pc:grpChg>
        <pc:grpChg chg="add mod">
          <ac:chgData name="英宗 松浦" userId="62df0116299a32bf" providerId="LiveId" clId="{5128CE07-7D80-42E1-BED2-3B4B479959C0}" dt="2024-03-20T10:53:27.954" v="1467" actId="164"/>
          <ac:grpSpMkLst>
            <pc:docMk/>
            <pc:sldMk cId="4244831351" sldId="5981"/>
            <ac:grpSpMk id="64" creationId="{CDFD73EA-8B4C-439D-2F9D-0DEFEA807594}"/>
          </ac:grpSpMkLst>
        </pc:grpChg>
        <pc:grpChg chg="add mod">
          <ac:chgData name="英宗 松浦" userId="62df0116299a32bf" providerId="LiveId" clId="{5128CE07-7D80-42E1-BED2-3B4B479959C0}" dt="2024-03-20T10:53:32.009" v="1468" actId="164"/>
          <ac:grpSpMkLst>
            <pc:docMk/>
            <pc:sldMk cId="4244831351" sldId="5981"/>
            <ac:grpSpMk id="65" creationId="{D8C16B00-4865-4D81-8BDB-EE7B0CA85A25}"/>
          </ac:grpSpMkLst>
        </pc:grpChg>
        <pc:grpChg chg="add mod">
          <ac:chgData name="英宗 松浦" userId="62df0116299a32bf" providerId="LiveId" clId="{5128CE07-7D80-42E1-BED2-3B4B479959C0}" dt="2024-03-20T10:53:32.009" v="1468" actId="164"/>
          <ac:grpSpMkLst>
            <pc:docMk/>
            <pc:sldMk cId="4244831351" sldId="5981"/>
            <ac:grpSpMk id="66" creationId="{21E80640-232D-6E94-27F1-7E6D5252C22D}"/>
          </ac:grpSpMkLst>
        </pc:grpChg>
        <pc:picChg chg="add mod ord modCrop">
          <ac:chgData name="英宗 松浦" userId="62df0116299a32bf" providerId="LiveId" clId="{5128CE07-7D80-42E1-BED2-3B4B479959C0}" dt="2024-03-20T10:52:10.442" v="1304" actId="164"/>
          <ac:picMkLst>
            <pc:docMk/>
            <pc:sldMk cId="4244831351" sldId="5981"/>
            <ac:picMk id="61" creationId="{E0E0504F-03A7-98B5-D9D0-44E2BF884EAA}"/>
          </ac:picMkLst>
        </pc:picChg>
      </pc:sldChg>
      <pc:sldChg chg="add del">
        <pc:chgData name="英宗 松浦" userId="62df0116299a32bf" providerId="LiveId" clId="{5128CE07-7D80-42E1-BED2-3B4B479959C0}" dt="2024-03-20T10:38:05.720" v="762" actId="47"/>
        <pc:sldMkLst>
          <pc:docMk/>
          <pc:sldMk cId="758588703" sldId="5982"/>
        </pc:sldMkLst>
      </pc:sldChg>
      <pc:sldChg chg="addSp delSp modSp add mod ord">
        <pc:chgData name="英宗 松浦" userId="62df0116299a32bf" providerId="LiveId" clId="{5128CE07-7D80-42E1-BED2-3B4B479959C0}" dt="2024-03-21T11:42:47.152" v="11756" actId="164"/>
        <pc:sldMkLst>
          <pc:docMk/>
          <pc:sldMk cId="2643321744" sldId="5982"/>
        </pc:sldMkLst>
        <pc:spChg chg="mod">
          <ac:chgData name="英宗 松浦" userId="62df0116299a32bf" providerId="LiveId" clId="{5128CE07-7D80-42E1-BED2-3B4B479959C0}" dt="2024-03-20T11:06:06.958" v="1925" actId="208"/>
          <ac:spMkLst>
            <pc:docMk/>
            <pc:sldMk cId="2643321744" sldId="5982"/>
            <ac:spMk id="8" creationId="{BD877C1B-9651-2FB5-C5A3-96F6403353CA}"/>
          </ac:spMkLst>
        </pc:spChg>
        <pc:spChg chg="mod">
          <ac:chgData name="英宗 松浦" userId="62df0116299a32bf" providerId="LiveId" clId="{5128CE07-7D80-42E1-BED2-3B4B479959C0}" dt="2024-03-20T11:08:23.454" v="1926" actId="207"/>
          <ac:spMkLst>
            <pc:docMk/>
            <pc:sldMk cId="2643321744" sldId="5982"/>
            <ac:spMk id="9" creationId="{199A88A7-DD01-18DC-26F7-E2A1CDF5111A}"/>
          </ac:spMkLst>
        </pc:spChg>
        <pc:spChg chg="mod">
          <ac:chgData name="英宗 松浦" userId="62df0116299a32bf" providerId="LiveId" clId="{5128CE07-7D80-42E1-BED2-3B4B479959C0}" dt="2024-03-20T11:08:31.256" v="1927" actId="207"/>
          <ac:spMkLst>
            <pc:docMk/>
            <pc:sldMk cId="2643321744" sldId="5982"/>
            <ac:spMk id="10" creationId="{D8116577-ED5F-C6E2-7196-F7EFEC6CA8CB}"/>
          </ac:spMkLst>
        </pc:spChg>
        <pc:spChg chg="mod">
          <ac:chgData name="英宗 松浦" userId="62df0116299a32bf" providerId="LiveId" clId="{5128CE07-7D80-42E1-BED2-3B4B479959C0}" dt="2024-03-20T11:08:31.256" v="1927" actId="207"/>
          <ac:spMkLst>
            <pc:docMk/>
            <pc:sldMk cId="2643321744" sldId="5982"/>
            <ac:spMk id="11" creationId="{CD9EE975-D5A9-2A03-660C-BC9175CF6139}"/>
          </ac:spMkLst>
        </pc:spChg>
        <pc:spChg chg="mod">
          <ac:chgData name="英宗 松浦" userId="62df0116299a32bf" providerId="LiveId" clId="{5128CE07-7D80-42E1-BED2-3B4B479959C0}" dt="2024-03-21T11:42:47.152" v="11756" actId="164"/>
          <ac:spMkLst>
            <pc:docMk/>
            <pc:sldMk cId="2643321744" sldId="5982"/>
            <ac:spMk id="23" creationId="{DD63F010-0A0C-9CDC-BE93-5B1CEF67F68E}"/>
          </ac:spMkLst>
        </pc:spChg>
        <pc:spChg chg="add del mod">
          <ac:chgData name="英宗 松浦" userId="62df0116299a32bf" providerId="LiveId" clId="{5128CE07-7D80-42E1-BED2-3B4B479959C0}" dt="2024-03-21T11:42:47.152" v="11756" actId="164"/>
          <ac:spMkLst>
            <pc:docMk/>
            <pc:sldMk cId="2643321744" sldId="5982"/>
            <ac:spMk id="26" creationId="{92006463-B20F-CCA6-DA38-BA19BF74644E}"/>
          </ac:spMkLst>
        </pc:spChg>
        <pc:spChg chg="add del mod">
          <ac:chgData name="英宗 松浦" userId="62df0116299a32bf" providerId="LiveId" clId="{5128CE07-7D80-42E1-BED2-3B4B479959C0}" dt="2024-03-21T11:42:47.152" v="11756" actId="164"/>
          <ac:spMkLst>
            <pc:docMk/>
            <pc:sldMk cId="2643321744" sldId="5982"/>
            <ac:spMk id="27" creationId="{8E5C1EBB-9045-0532-FB83-A41B1CFD4461}"/>
          </ac:spMkLst>
        </pc:spChg>
        <pc:spChg chg="mod">
          <ac:chgData name="英宗 松浦" userId="62df0116299a32bf" providerId="LiveId" clId="{5128CE07-7D80-42E1-BED2-3B4B479959C0}" dt="2024-03-21T11:42:47.152" v="11756" actId="164"/>
          <ac:spMkLst>
            <pc:docMk/>
            <pc:sldMk cId="2643321744" sldId="5982"/>
            <ac:spMk id="29" creationId="{6E23AE2E-152D-F0E5-99E6-2BBA349E8035}"/>
          </ac:spMkLst>
        </pc:spChg>
        <pc:grpChg chg="add mod">
          <ac:chgData name="英宗 松浦" userId="62df0116299a32bf" providerId="LiveId" clId="{5128CE07-7D80-42E1-BED2-3B4B479959C0}" dt="2024-03-21T11:42:47.152" v="11756" actId="164"/>
          <ac:grpSpMkLst>
            <pc:docMk/>
            <pc:sldMk cId="2643321744" sldId="5982"/>
            <ac:grpSpMk id="2" creationId="{79CA6EEB-13F1-87DC-08A9-C5DA969B8FF6}"/>
          </ac:grpSpMkLst>
        </pc:grpChg>
        <pc:grpChg chg="mod">
          <ac:chgData name="英宗 松浦" userId="62df0116299a32bf" providerId="LiveId" clId="{5128CE07-7D80-42E1-BED2-3B4B479959C0}" dt="2024-03-21T11:42:47.152" v="11756" actId="164"/>
          <ac:grpSpMkLst>
            <pc:docMk/>
            <pc:sldMk cId="2643321744" sldId="5982"/>
            <ac:grpSpMk id="18" creationId="{ED17AECD-3129-0453-3B9D-465C9F25FA14}"/>
          </ac:grpSpMkLst>
        </pc:grpChg>
      </pc:sldChg>
      <pc:sldChg chg="addSp delSp modSp add mod">
        <pc:chgData name="英宗 松浦" userId="62df0116299a32bf" providerId="LiveId" clId="{5128CE07-7D80-42E1-BED2-3B4B479959C0}" dt="2024-03-20T11:25:37.507" v="2426" actId="164"/>
        <pc:sldMkLst>
          <pc:docMk/>
          <pc:sldMk cId="647398788" sldId="5983"/>
        </pc:sldMkLst>
        <pc:spChg chg="add mod">
          <ac:chgData name="英宗 松浦" userId="62df0116299a32bf" providerId="LiveId" clId="{5128CE07-7D80-42E1-BED2-3B4B479959C0}" dt="2024-03-20T11:24:25.924" v="2380" actId="165"/>
          <ac:spMkLst>
            <pc:docMk/>
            <pc:sldMk cId="647398788" sldId="5983"/>
            <ac:spMk id="2" creationId="{310407C8-E24C-E014-1109-DA7A72ECDF75}"/>
          </ac:spMkLst>
        </pc:spChg>
        <pc:spChg chg="add mod">
          <ac:chgData name="英宗 松浦" userId="62df0116299a32bf" providerId="LiveId" clId="{5128CE07-7D80-42E1-BED2-3B4B479959C0}" dt="2024-03-20T11:25:28.108" v="2422" actId="404"/>
          <ac:spMkLst>
            <pc:docMk/>
            <pc:sldMk cId="647398788" sldId="5983"/>
            <ac:spMk id="40" creationId="{2F3FB804-618F-D468-2553-B3E8D10E20B0}"/>
          </ac:spMkLst>
        </pc:spChg>
        <pc:spChg chg="mod topLvl">
          <ac:chgData name="英宗 松浦" userId="62df0116299a32bf" providerId="LiveId" clId="{5128CE07-7D80-42E1-BED2-3B4B479959C0}" dt="2024-03-20T11:25:20.298" v="2415" actId="164"/>
          <ac:spMkLst>
            <pc:docMk/>
            <pc:sldMk cId="647398788" sldId="5983"/>
            <ac:spMk id="54" creationId="{77C80E81-8655-2029-8BEB-B74AD04D921E}"/>
          </ac:spMkLst>
        </pc:spChg>
        <pc:spChg chg="mod">
          <ac:chgData name="英宗 松浦" userId="62df0116299a32bf" providerId="LiveId" clId="{5128CE07-7D80-42E1-BED2-3B4B479959C0}" dt="2024-03-20T11:25:14.357" v="2414" actId="14100"/>
          <ac:spMkLst>
            <pc:docMk/>
            <pc:sldMk cId="647398788" sldId="5983"/>
            <ac:spMk id="55" creationId="{717E44BE-D71E-1F6C-8345-12019A79C260}"/>
          </ac:spMkLst>
        </pc:spChg>
        <pc:spChg chg="mod">
          <ac:chgData name="英宗 松浦" userId="62df0116299a32bf" providerId="LiveId" clId="{5128CE07-7D80-42E1-BED2-3B4B479959C0}" dt="2024-03-20T11:25:14.357" v="2414" actId="14100"/>
          <ac:spMkLst>
            <pc:docMk/>
            <pc:sldMk cId="647398788" sldId="5983"/>
            <ac:spMk id="56" creationId="{46A3EE18-B044-C977-2692-B319F002164A}"/>
          </ac:spMkLst>
        </pc:spChg>
        <pc:spChg chg="mod ord">
          <ac:chgData name="英宗 松浦" userId="62df0116299a32bf" providerId="LiveId" clId="{5128CE07-7D80-42E1-BED2-3B4B479959C0}" dt="2024-03-20T11:24:25.924" v="2380" actId="165"/>
          <ac:spMkLst>
            <pc:docMk/>
            <pc:sldMk cId="647398788" sldId="5983"/>
            <ac:spMk id="75" creationId="{C52487AC-C05D-5E60-1DE1-094D60ACA6B9}"/>
          </ac:spMkLst>
        </pc:spChg>
        <pc:grpChg chg="add mod">
          <ac:chgData name="英宗 松浦" userId="62df0116299a32bf" providerId="LiveId" clId="{5128CE07-7D80-42E1-BED2-3B4B479959C0}" dt="2024-03-20T11:24:25.924" v="2380" actId="165"/>
          <ac:grpSpMkLst>
            <pc:docMk/>
            <pc:sldMk cId="647398788" sldId="5983"/>
            <ac:grpSpMk id="3" creationId="{D39677D8-DEC9-7515-C2C8-3CE6E68DE0E6}"/>
          </ac:grpSpMkLst>
        </pc:grpChg>
        <pc:grpChg chg="add mod topLvl">
          <ac:chgData name="英宗 松浦" userId="62df0116299a32bf" providerId="LiveId" clId="{5128CE07-7D80-42E1-BED2-3B4B479959C0}" dt="2024-03-20T11:25:31.906" v="2423" actId="164"/>
          <ac:grpSpMkLst>
            <pc:docMk/>
            <pc:sldMk cId="647398788" sldId="5983"/>
            <ac:grpSpMk id="41" creationId="{E8829C9E-595A-564B-2752-79A96468F99D}"/>
          </ac:grpSpMkLst>
        </pc:grpChg>
        <pc:grpChg chg="add del mod topLvl">
          <ac:chgData name="英宗 松浦" userId="62df0116299a32bf" providerId="LiveId" clId="{5128CE07-7D80-42E1-BED2-3B4B479959C0}" dt="2024-03-20T11:25:00.476" v="2401" actId="165"/>
          <ac:grpSpMkLst>
            <pc:docMk/>
            <pc:sldMk cId="647398788" sldId="5983"/>
            <ac:grpSpMk id="52" creationId="{C5BEA657-5239-3B19-B21D-06606463CBD6}"/>
          </ac:grpSpMkLst>
        </pc:grpChg>
        <pc:grpChg chg="mod topLvl">
          <ac:chgData name="英宗 松浦" userId="62df0116299a32bf" providerId="LiveId" clId="{5128CE07-7D80-42E1-BED2-3B4B479959C0}" dt="2024-03-20T11:25:20.298" v="2415" actId="164"/>
          <ac:grpSpMkLst>
            <pc:docMk/>
            <pc:sldMk cId="647398788" sldId="5983"/>
            <ac:grpSpMk id="53" creationId="{2422B88E-21B3-B839-6D75-B4DC620965CF}"/>
          </ac:grpSpMkLst>
        </pc:grpChg>
        <pc:grpChg chg="add del mod">
          <ac:chgData name="英宗 松浦" userId="62df0116299a32bf" providerId="LiveId" clId="{5128CE07-7D80-42E1-BED2-3B4B479959C0}" dt="2024-03-20T11:24:25.924" v="2380" actId="165"/>
          <ac:grpSpMkLst>
            <pc:docMk/>
            <pc:sldMk cId="647398788" sldId="5983"/>
            <ac:grpSpMk id="57" creationId="{5F5DEBC2-ED9D-6F25-05FB-E4E57CDBFF3A}"/>
          </ac:grpSpMkLst>
        </pc:grpChg>
        <pc:grpChg chg="add mod">
          <ac:chgData name="英宗 松浦" userId="62df0116299a32bf" providerId="LiveId" clId="{5128CE07-7D80-42E1-BED2-3B4B479959C0}" dt="2024-03-20T11:25:31.906" v="2423" actId="164"/>
          <ac:grpSpMkLst>
            <pc:docMk/>
            <pc:sldMk cId="647398788" sldId="5983"/>
            <ac:grpSpMk id="58" creationId="{E0991DF3-FB03-F9C5-084A-02F9CE9DE068}"/>
          </ac:grpSpMkLst>
        </pc:grpChg>
        <pc:grpChg chg="add mod">
          <ac:chgData name="英宗 松浦" userId="62df0116299a32bf" providerId="LiveId" clId="{5128CE07-7D80-42E1-BED2-3B4B479959C0}" dt="2024-03-20T11:25:37.507" v="2426" actId="164"/>
          <ac:grpSpMkLst>
            <pc:docMk/>
            <pc:sldMk cId="647398788" sldId="5983"/>
            <ac:grpSpMk id="59" creationId="{8D1E2EC1-1E05-4B24-BCA4-8941EE2CBF42}"/>
          </ac:grpSpMkLst>
        </pc:grpChg>
        <pc:grpChg chg="add mod">
          <ac:chgData name="英宗 松浦" userId="62df0116299a32bf" providerId="LiveId" clId="{5128CE07-7D80-42E1-BED2-3B4B479959C0}" dt="2024-03-20T11:25:37.507" v="2426" actId="164"/>
          <ac:grpSpMkLst>
            <pc:docMk/>
            <pc:sldMk cId="647398788" sldId="5983"/>
            <ac:grpSpMk id="69" creationId="{A04BF3B7-9695-C1B2-31F8-DF99853EC618}"/>
          </ac:grpSpMkLst>
        </pc:grpChg>
        <pc:grpChg chg="mod">
          <ac:chgData name="英宗 松浦" userId="62df0116299a32bf" providerId="LiveId" clId="{5128CE07-7D80-42E1-BED2-3B4B479959C0}" dt="2024-03-20T11:25:37.507" v="2426" actId="164"/>
          <ac:grpSpMkLst>
            <pc:docMk/>
            <pc:sldMk cId="647398788" sldId="5983"/>
            <ac:grpSpMk id="74" creationId="{B17CBBAD-57FA-C2E6-EDB4-719172B5DBD0}"/>
          </ac:grpSpMkLst>
        </pc:grp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5" creationId="{D0845CF1-1A5F-DA1B-C977-015685EED0B4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" creationId="{26FFD88B-9846-2430-6D42-92BD4F43D444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7" creationId="{30075175-FD28-2C0F-4E88-5407D1A170C0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8" creationId="{B36C5EFE-AE32-00E2-D356-BBB9B9BBA986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9" creationId="{CE6D578F-A797-8180-60AA-644164D9AE1F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0" creationId="{CA18F74C-DB14-2E96-12AE-9A5262F777B0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1" creationId="{463236DC-927C-2181-58F9-47D9486713A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2" creationId="{690BF637-4084-69C7-EE16-52835463BA0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3" creationId="{CFC21660-6688-EE50-E1E2-4F24CFAA1242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4" creationId="{6C44D3EF-6518-AA06-CB59-4A1D844C555F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5" creationId="{2824DD2C-9854-21A8-28A9-7311AC378DD8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6" creationId="{EDF58D17-FF54-5A79-917E-CB024F81147A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7" creationId="{B0392F09-8151-9495-DEE4-47D3EDB147D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8" creationId="{76A87500-468C-F306-3B0F-692FC915BEAA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9" creationId="{42EE48BF-0A8E-7657-ED70-B9AC730EC66C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0" creationId="{B74EADD6-9DBE-402A-30D6-FE4384D92F51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1" creationId="{2ED355E2-B9E7-1EC0-5CAB-AB6D8D46B0DD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2" creationId="{B580B88E-CB58-C09A-69B4-96823CC881CE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3" creationId="{731083F6-3D65-019A-16B7-F469A6B59346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4" creationId="{2EE16B29-450E-B923-DA82-EAA63E27DC57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5" creationId="{DFCE1790-61B5-2142-A3E2-6D0DAC350F9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6" creationId="{74EC0EB0-8E9D-9893-6FE5-E03AE57FCBC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7" creationId="{FD8B1317-4611-FCBF-EADB-366331F2B924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8" creationId="{CF5057C8-2B35-048B-DB0C-1FC76A5952B6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9" creationId="{C18E5358-7EDC-6B22-85BF-B3F1D5AD3C70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0" creationId="{A9BC18A1-AEC5-E00F-7B67-555CB28C489A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1" creationId="{BDE9F47C-60D9-7375-1F03-9BE2719EA264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2" creationId="{BE605860-4810-1DA6-B774-6475A2E7C422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3" creationId="{997C340A-016C-E2C0-00DF-47B80E1C009B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4" creationId="{4E67C425-76CC-E389-C4AA-B39785CED03E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5" creationId="{08C64165-D135-895F-5B22-8F6C3DAF666E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6" creationId="{DEB2578A-673B-8251-020B-896A5FCF8F63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7" creationId="{78FD2780-EB0E-B35D-3588-0DC13CEEFBAC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8" creationId="{01E24C4D-9332-3CDD-67C2-782F002D670E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2" creationId="{F9F2B85D-4874-2A71-BDAB-011A4FEE9EBD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3" creationId="{E8C09A24-25D0-64F7-4B88-E0159A41E44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4" creationId="{F7574E55-1526-39A9-7BD6-EC91950BB7A3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5" creationId="{093E99F8-BCCB-6074-4EE5-93AEA68E7CBA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6" creationId="{F225E110-8F74-C7C0-F31E-16F107492FCB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7" creationId="{2481CEC2-D347-223B-4D34-BC9EC12E62AF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8" creationId="{8ED04223-892E-6C8C-6608-8EFF52E71E22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9" creationId="{609325B4-7335-8B63-1723-556CA2433806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50" creationId="{010BAC13-F6CD-B495-C51E-817AAB91304D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51" creationId="{143937DD-D12F-64BA-A1CF-3EF3E1E347D1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0" creationId="{D5BB7431-5A7D-4EE5-767C-BBACDECF0CD1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1" creationId="{AAA4063E-698C-FB24-906F-68C976B0D2DF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2" creationId="{49A6043F-59C6-8D83-8A87-A12CEA617E78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3" creationId="{698BEB91-8FFF-1959-0D3E-39DEDA0BFBAB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4" creationId="{99BFFA6E-6EE5-351D-122A-AB2D13770C3C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5" creationId="{DBA061F4-D2BD-0066-4896-9E56BE1D8348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6" creationId="{A41C3A75-1702-AA53-AC4E-2127983E005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7" creationId="{50E7F15C-3B64-E3DB-A193-B44B587B62EE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8" creationId="{937B7235-B3C4-3168-53AD-C631EE64DC30}"/>
          </ac:cxnSpMkLst>
        </pc:cxnChg>
      </pc:sldChg>
      <pc:sldChg chg="add del">
        <pc:chgData name="英宗 松浦" userId="62df0116299a32bf" providerId="LiveId" clId="{5128CE07-7D80-42E1-BED2-3B4B479959C0}" dt="2024-03-20T10:38:04.731" v="761" actId="47"/>
        <pc:sldMkLst>
          <pc:docMk/>
          <pc:sldMk cId="2852247165" sldId="5983"/>
        </pc:sldMkLst>
      </pc:sldChg>
      <pc:sldChg chg="addSp delSp modSp add mod">
        <pc:chgData name="英宗 松浦" userId="62df0116299a32bf" providerId="LiveId" clId="{5128CE07-7D80-42E1-BED2-3B4B479959C0}" dt="2024-03-20T12:33:05.136" v="5232" actId="164"/>
        <pc:sldMkLst>
          <pc:docMk/>
          <pc:sldMk cId="2820127058" sldId="5984"/>
        </pc:sldMkLst>
        <pc:spChg chg="add mod">
          <ac:chgData name="英宗 松浦" userId="62df0116299a32bf" providerId="LiveId" clId="{5128CE07-7D80-42E1-BED2-3B4B479959C0}" dt="2024-03-20T12:33:05.136" v="5232" actId="164"/>
          <ac:spMkLst>
            <pc:docMk/>
            <pc:sldMk cId="2820127058" sldId="5984"/>
            <ac:spMk id="52" creationId="{C5074F85-ADF2-18DF-5B7E-285A8FDC921E}"/>
          </ac:spMkLst>
        </pc:spChg>
        <pc:spChg chg="add mod">
          <ac:chgData name="英宗 松浦" userId="62df0116299a32bf" providerId="LiveId" clId="{5128CE07-7D80-42E1-BED2-3B4B479959C0}" dt="2024-03-20T12:33:05.136" v="5232" actId="164"/>
          <ac:spMkLst>
            <pc:docMk/>
            <pc:sldMk cId="2820127058" sldId="5984"/>
            <ac:spMk id="57" creationId="{BA1AF3E1-4810-FA12-BDC3-99D764767397}"/>
          </ac:spMkLst>
        </pc:spChg>
        <pc:spChg chg="add mod">
          <ac:chgData name="英宗 松浦" userId="62df0116299a32bf" providerId="LiveId" clId="{5128CE07-7D80-42E1-BED2-3B4B479959C0}" dt="2024-03-20T12:33:05.136" v="5232" actId="164"/>
          <ac:spMkLst>
            <pc:docMk/>
            <pc:sldMk cId="2820127058" sldId="5984"/>
            <ac:spMk id="70" creationId="{0E22624C-CA4A-131A-17A2-2834005F4A80}"/>
          </ac:spMkLst>
        </pc:spChg>
        <pc:spChg chg="add mod">
          <ac:chgData name="英宗 松浦" userId="62df0116299a32bf" providerId="LiveId" clId="{5128CE07-7D80-42E1-BED2-3B4B479959C0}" dt="2024-03-20T12:33:05.136" v="5232" actId="164"/>
          <ac:spMkLst>
            <pc:docMk/>
            <pc:sldMk cId="2820127058" sldId="5984"/>
            <ac:spMk id="71" creationId="{754631A2-60B9-E8E3-BCD1-2B5B0B3BFA38}"/>
          </ac:spMkLst>
        </pc:spChg>
        <pc:grpChg chg="del">
          <ac:chgData name="英宗 松浦" userId="62df0116299a32bf" providerId="LiveId" clId="{5128CE07-7D80-42E1-BED2-3B4B479959C0}" dt="2024-03-20T11:25:59.551" v="2428" actId="478"/>
          <ac:grpSpMkLst>
            <pc:docMk/>
            <pc:sldMk cId="2820127058" sldId="5984"/>
            <ac:grpSpMk id="69" creationId="{A04BF3B7-9695-C1B2-31F8-DF99853EC618}"/>
          </ac:grpSpMkLst>
        </pc:grpChg>
        <pc:grpChg chg="add mod">
          <ac:chgData name="英宗 松浦" userId="62df0116299a32bf" providerId="LiveId" clId="{5128CE07-7D80-42E1-BED2-3B4B479959C0}" dt="2024-03-20T12:33:05.136" v="5232" actId="164"/>
          <ac:grpSpMkLst>
            <pc:docMk/>
            <pc:sldMk cId="2820127058" sldId="5984"/>
            <ac:grpSpMk id="72" creationId="{60B5631A-7F77-4A35-78B4-301B2B4450C0}"/>
          </ac:grpSpMkLst>
        </pc:grpChg>
      </pc:sldChg>
      <pc:sldChg chg="add del">
        <pc:chgData name="英宗 松浦" userId="62df0116299a32bf" providerId="LiveId" clId="{5128CE07-7D80-42E1-BED2-3B4B479959C0}" dt="2024-03-20T10:38:03.192" v="760" actId="47"/>
        <pc:sldMkLst>
          <pc:docMk/>
          <pc:sldMk cId="3244412582" sldId="5984"/>
        </pc:sldMkLst>
      </pc:sldChg>
      <pc:sldChg chg="addSp delSp modSp add del mod">
        <pc:chgData name="英宗 松浦" userId="62df0116299a32bf" providerId="LiveId" clId="{5128CE07-7D80-42E1-BED2-3B4B479959C0}" dt="2024-03-20T11:57:21.442" v="3333" actId="47"/>
        <pc:sldMkLst>
          <pc:docMk/>
          <pc:sldMk cId="808893528" sldId="5985"/>
        </pc:sldMkLst>
        <pc:spChg chg="add mod">
          <ac:chgData name="英宗 松浦" userId="62df0116299a32bf" providerId="LiveId" clId="{5128CE07-7D80-42E1-BED2-3B4B479959C0}" dt="2024-03-20T11:49:41.678" v="3258" actId="14100"/>
          <ac:spMkLst>
            <pc:docMk/>
            <pc:sldMk cId="808893528" sldId="5985"/>
            <ac:spMk id="2" creationId="{51781521-20D9-217B-E599-BF7398C8476C}"/>
          </ac:spMkLst>
        </pc:spChg>
        <pc:spChg chg="add mod">
          <ac:chgData name="英宗 松浦" userId="62df0116299a32bf" providerId="LiveId" clId="{5128CE07-7D80-42E1-BED2-3B4B479959C0}" dt="2024-03-20T11:32:17.929" v="2774" actId="20577"/>
          <ac:spMkLst>
            <pc:docMk/>
            <pc:sldMk cId="808893528" sldId="5985"/>
            <ac:spMk id="3" creationId="{B3359D1B-7278-5CE6-BBE7-0FD6911E348A}"/>
          </ac:spMkLst>
        </pc:spChg>
        <pc:spChg chg="add del mod">
          <ac:chgData name="英宗 松浦" userId="62df0116299a32bf" providerId="LiveId" clId="{5128CE07-7D80-42E1-BED2-3B4B479959C0}" dt="2024-03-20T11:49:07.186" v="3189" actId="478"/>
          <ac:spMkLst>
            <pc:docMk/>
            <pc:sldMk cId="808893528" sldId="5985"/>
            <ac:spMk id="5" creationId="{022BCAFD-67E8-7DA4-7A61-8167C814E71A}"/>
          </ac:spMkLst>
        </pc:spChg>
        <pc:spChg chg="add del mod">
          <ac:chgData name="英宗 松浦" userId="62df0116299a32bf" providerId="LiveId" clId="{5128CE07-7D80-42E1-BED2-3B4B479959C0}" dt="2024-03-20T11:49:27.363" v="3252" actId="1036"/>
          <ac:spMkLst>
            <pc:docMk/>
            <pc:sldMk cId="808893528" sldId="5985"/>
            <ac:spMk id="6" creationId="{3B61EC72-8B1B-A4C8-B3D0-2D15243636DA}"/>
          </ac:spMkLst>
        </pc:spChg>
        <pc:spChg chg="add mod">
          <ac:chgData name="英宗 松浦" userId="62df0116299a32bf" providerId="LiveId" clId="{5128CE07-7D80-42E1-BED2-3B4B479959C0}" dt="2024-03-20T11:50:00.962" v="3269"/>
          <ac:spMkLst>
            <pc:docMk/>
            <pc:sldMk cId="808893528" sldId="5985"/>
            <ac:spMk id="7" creationId="{27410B86-F394-215B-C96A-1FE06EC163A1}"/>
          </ac:spMkLst>
        </pc:spChg>
        <pc:spChg chg="add mod">
          <ac:chgData name="英宗 松浦" userId="62df0116299a32bf" providerId="LiveId" clId="{5128CE07-7D80-42E1-BED2-3B4B479959C0}" dt="2024-03-20T11:50:00.962" v="3269"/>
          <ac:spMkLst>
            <pc:docMk/>
            <pc:sldMk cId="808893528" sldId="5985"/>
            <ac:spMk id="8" creationId="{0F2A416C-ABCB-D7AB-9D41-6F6903BCCE29}"/>
          </ac:spMkLst>
        </pc:spChg>
        <pc:spChg chg="add del mod">
          <ac:chgData name="英宗 松浦" userId="62df0116299a32bf" providerId="LiveId" clId="{5128CE07-7D80-42E1-BED2-3B4B479959C0}" dt="2024-03-20T11:50:12.228" v="3271" actId="478"/>
          <ac:spMkLst>
            <pc:docMk/>
            <pc:sldMk cId="808893528" sldId="5985"/>
            <ac:spMk id="9" creationId="{D42D5D80-EA1A-4408-3280-9D533EE6B741}"/>
          </ac:spMkLst>
        </pc:spChg>
        <pc:spChg chg="add del mod">
          <ac:chgData name="英宗 松浦" userId="62df0116299a32bf" providerId="LiveId" clId="{5128CE07-7D80-42E1-BED2-3B4B479959C0}" dt="2024-03-20T11:50:12.228" v="3271" actId="478"/>
          <ac:spMkLst>
            <pc:docMk/>
            <pc:sldMk cId="808893528" sldId="5985"/>
            <ac:spMk id="10" creationId="{714EBA27-1B64-E3F1-75FD-9B30C41BC6C7}"/>
          </ac:spMkLst>
        </pc:spChg>
        <pc:grpChg chg="add mod">
          <ac:chgData name="英宗 松浦" userId="62df0116299a32bf" providerId="LiveId" clId="{5128CE07-7D80-42E1-BED2-3B4B479959C0}" dt="2024-03-20T11:49:44.473" v="3268" actId="1035"/>
          <ac:grpSpMkLst>
            <pc:docMk/>
            <pc:sldMk cId="808893528" sldId="5985"/>
            <ac:grpSpMk id="4" creationId="{F8374951-AEFF-3A82-CE37-13CAB1F5113A}"/>
          </ac:grpSpMkLst>
        </pc:grpChg>
      </pc:sldChg>
      <pc:sldChg chg="addSp delSp modSp add mod ord">
        <pc:chgData name="英宗 松浦" userId="62df0116299a32bf" providerId="LiveId" clId="{5128CE07-7D80-42E1-BED2-3B4B479959C0}" dt="2024-03-21T11:40:17.192" v="11701"/>
        <pc:sldMkLst>
          <pc:docMk/>
          <pc:sldMk cId="3982453678" sldId="5986"/>
        </pc:sldMkLst>
        <pc:spChg chg="add del mod">
          <ac:chgData name="英宗 松浦" userId="62df0116299a32bf" providerId="LiveId" clId="{5128CE07-7D80-42E1-BED2-3B4B479959C0}" dt="2024-03-20T11:42:28.315" v="2889" actId="478"/>
          <ac:spMkLst>
            <pc:docMk/>
            <pc:sldMk cId="3982453678" sldId="5986"/>
            <ac:spMk id="2" creationId="{B4594400-D39A-64BE-8647-BB157832E3DA}"/>
          </ac:spMkLst>
        </pc:spChg>
        <pc:spChg chg="add del">
          <ac:chgData name="英宗 松浦" userId="62df0116299a32bf" providerId="LiveId" clId="{5128CE07-7D80-42E1-BED2-3B4B479959C0}" dt="2024-03-20T11:42:35.382" v="2892" actId="478"/>
          <ac:spMkLst>
            <pc:docMk/>
            <pc:sldMk cId="3982453678" sldId="5986"/>
            <ac:spMk id="3" creationId="{25257283-E9D3-D15B-52E3-6405762BC8E7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4" creationId="{96FA740E-8F4E-D404-D06C-C826F5448CF0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5" creationId="{038F1120-D665-572D-0C5C-4AD192ED0058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6" creationId="{8B517DDB-1A07-DA18-40EA-18977C9DA4E5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8" creationId="{23C8D7BE-FB01-D625-EF22-69B22A8F42A7}"/>
          </ac:spMkLst>
        </pc:spChg>
        <pc:spChg chg="add mod">
          <ac:chgData name="英宗 松浦" userId="62df0116299a32bf" providerId="LiveId" clId="{5128CE07-7D80-42E1-BED2-3B4B479959C0}" dt="2024-03-20T11:48:24.349" v="3186" actId="404"/>
          <ac:spMkLst>
            <pc:docMk/>
            <pc:sldMk cId="3982453678" sldId="5986"/>
            <ac:spMk id="9" creationId="{7860AFAE-3709-DEE5-8C34-03CBEC2FE1C0}"/>
          </ac:spMkLst>
        </pc:spChg>
        <pc:spChg chg="add mod">
          <ac:chgData name="英宗 松浦" userId="62df0116299a32bf" providerId="LiveId" clId="{5128CE07-7D80-42E1-BED2-3B4B479959C0}" dt="2024-03-20T11:48:24.349" v="3186" actId="404"/>
          <ac:spMkLst>
            <pc:docMk/>
            <pc:sldMk cId="3982453678" sldId="5986"/>
            <ac:spMk id="10" creationId="{B318D065-663D-FB70-300A-229ADD7A323E}"/>
          </ac:spMkLst>
        </pc:spChg>
        <pc:spChg chg="mod">
          <ac:chgData name="英宗 松浦" userId="62df0116299a32bf" providerId="LiveId" clId="{5128CE07-7D80-42E1-BED2-3B4B479959C0}" dt="2024-03-20T11:44:50.288" v="2981" actId="571"/>
          <ac:spMkLst>
            <pc:docMk/>
            <pc:sldMk cId="3982453678" sldId="5986"/>
            <ac:spMk id="12" creationId="{F8626CBF-7345-13A3-1D4E-B13A9F5BFFE9}"/>
          </ac:spMkLst>
        </pc:spChg>
        <pc:spChg chg="mod">
          <ac:chgData name="英宗 松浦" userId="62df0116299a32bf" providerId="LiveId" clId="{5128CE07-7D80-42E1-BED2-3B4B479959C0}" dt="2024-03-20T11:44:50.288" v="2981" actId="571"/>
          <ac:spMkLst>
            <pc:docMk/>
            <pc:sldMk cId="3982453678" sldId="5986"/>
            <ac:spMk id="13" creationId="{E06FC21A-BB05-EB12-B7FE-232D2A0FD96E}"/>
          </ac:spMkLst>
        </pc:spChg>
        <pc:spChg chg="mod">
          <ac:chgData name="英宗 松浦" userId="62df0116299a32bf" providerId="LiveId" clId="{5128CE07-7D80-42E1-BED2-3B4B479959C0}" dt="2024-03-20T11:44:50.288" v="2981" actId="571"/>
          <ac:spMkLst>
            <pc:docMk/>
            <pc:sldMk cId="3982453678" sldId="5986"/>
            <ac:spMk id="14" creationId="{36FE48A9-2285-D2B7-62FD-87BF3855AEC1}"/>
          </ac:spMkLst>
        </pc:spChg>
        <pc:spChg chg="mod">
          <ac:chgData name="英宗 松浦" userId="62df0116299a32bf" providerId="LiveId" clId="{5128CE07-7D80-42E1-BED2-3B4B479959C0}" dt="2024-03-20T11:44:50.288" v="2981" actId="571"/>
          <ac:spMkLst>
            <pc:docMk/>
            <pc:sldMk cId="3982453678" sldId="5986"/>
            <ac:spMk id="15" creationId="{3CB995C0-E153-40D9-54EB-59F626D6CD4A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17" creationId="{E4B48159-FE0E-6127-932F-194513BCC47A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18" creationId="{454704AF-9D96-1564-D29D-6E3DACDEE463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19" creationId="{0820ED82-C0FA-32B8-0946-9761B747A7E3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20" creationId="{3349FE16-DDB7-7F01-73FF-004243A3974D}"/>
          </ac:spMkLst>
        </pc:spChg>
        <pc:spChg chg="mod">
          <ac:chgData name="英宗 松浦" userId="62df0116299a32bf" providerId="LiveId" clId="{5128CE07-7D80-42E1-BED2-3B4B479959C0}" dt="2024-03-20T11:47:34.138" v="3156" actId="571"/>
          <ac:spMkLst>
            <pc:docMk/>
            <pc:sldMk cId="3982453678" sldId="5986"/>
            <ac:spMk id="24" creationId="{FC1ECB87-3ED2-2231-B0D6-CADD7E7C71A3}"/>
          </ac:spMkLst>
        </pc:spChg>
        <pc:spChg chg="mod">
          <ac:chgData name="英宗 松浦" userId="62df0116299a32bf" providerId="LiveId" clId="{5128CE07-7D80-42E1-BED2-3B4B479959C0}" dt="2024-03-20T11:47:34.138" v="3156" actId="571"/>
          <ac:spMkLst>
            <pc:docMk/>
            <pc:sldMk cId="3982453678" sldId="5986"/>
            <ac:spMk id="25" creationId="{273449AF-FE32-0B8F-96FB-556120DE0A0F}"/>
          </ac:spMkLst>
        </pc:spChg>
        <pc:spChg chg="mod">
          <ac:chgData name="英宗 松浦" userId="62df0116299a32bf" providerId="LiveId" clId="{5128CE07-7D80-42E1-BED2-3B4B479959C0}" dt="2024-03-20T11:47:34.138" v="3156" actId="571"/>
          <ac:spMkLst>
            <pc:docMk/>
            <pc:sldMk cId="3982453678" sldId="5986"/>
            <ac:spMk id="26" creationId="{D4461AF9-5A62-AC3C-2979-AC45251BF2DB}"/>
          </ac:spMkLst>
        </pc:spChg>
        <pc:spChg chg="mod">
          <ac:chgData name="英宗 松浦" userId="62df0116299a32bf" providerId="LiveId" clId="{5128CE07-7D80-42E1-BED2-3B4B479959C0}" dt="2024-03-20T11:47:34.138" v="3156" actId="571"/>
          <ac:spMkLst>
            <pc:docMk/>
            <pc:sldMk cId="3982453678" sldId="5986"/>
            <ac:spMk id="27" creationId="{1DDB9292-F2D4-1568-E821-000E30B01A76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28" creationId="{CDFF13DC-06AC-16FE-664E-8BCCE7139E55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29" creationId="{534C7600-4279-7202-3141-6D3444F9F1E5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30" creationId="{078DCA54-A7EF-7B10-64F7-A1378D875E40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33" creationId="{223426D1-A1FB-C520-DC44-AD11B2D49F3A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34" creationId="{3469065C-53B5-36B4-65A8-00632654A34A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35" creationId="{B2551764-6EE9-B150-49C8-49ABCF8CAAAC}"/>
          </ac:spMkLst>
        </pc:spChg>
        <pc:grpChg chg="add del mod topLvl">
          <ac:chgData name="英宗 松浦" userId="62df0116299a32bf" providerId="LiveId" clId="{5128CE07-7D80-42E1-BED2-3B4B479959C0}" dt="2024-03-20T11:57:29.642" v="3334" actId="165"/>
          <ac:grpSpMkLst>
            <pc:docMk/>
            <pc:sldMk cId="3982453678" sldId="5986"/>
            <ac:grpSpMk id="7" creationId="{6BE6B168-647E-6B50-2C68-8F171E82539F}"/>
          </ac:grpSpMkLst>
        </pc:grpChg>
        <pc:grpChg chg="add del mod">
          <ac:chgData name="英宗 松浦" userId="62df0116299a32bf" providerId="LiveId" clId="{5128CE07-7D80-42E1-BED2-3B4B479959C0}" dt="2024-03-20T11:44:51.003" v="2982" actId="478"/>
          <ac:grpSpMkLst>
            <pc:docMk/>
            <pc:sldMk cId="3982453678" sldId="5986"/>
            <ac:grpSpMk id="11" creationId="{E829F41E-3FB0-AA4C-30C5-9AE0434B9792}"/>
          </ac:grpSpMkLst>
        </pc:grpChg>
        <pc:grpChg chg="add del mod topLvl">
          <ac:chgData name="英宗 松浦" userId="62df0116299a32bf" providerId="LiveId" clId="{5128CE07-7D80-42E1-BED2-3B4B479959C0}" dt="2024-03-20T11:57:29.642" v="3334" actId="165"/>
          <ac:grpSpMkLst>
            <pc:docMk/>
            <pc:sldMk cId="3982453678" sldId="5986"/>
            <ac:grpSpMk id="16" creationId="{9D59669F-9B4C-6E9A-0BA9-A27F8DFBBFA2}"/>
          </ac:grpSpMkLst>
        </pc:grpChg>
        <pc:grpChg chg="add del mod">
          <ac:chgData name="英宗 松浦" userId="62df0116299a32bf" providerId="LiveId" clId="{5128CE07-7D80-42E1-BED2-3B4B479959C0}" dt="2024-03-20T11:47:06.552" v="3112" actId="165"/>
          <ac:grpSpMkLst>
            <pc:docMk/>
            <pc:sldMk cId="3982453678" sldId="5986"/>
            <ac:grpSpMk id="21" creationId="{71D29E10-4679-D5CD-0FEB-E844696327DB}"/>
          </ac:grpSpMkLst>
        </pc:grpChg>
        <pc:grpChg chg="add mod">
          <ac:chgData name="英宗 松浦" userId="62df0116299a32bf" providerId="LiveId" clId="{5128CE07-7D80-42E1-BED2-3B4B479959C0}" dt="2024-03-20T12:33:02.038" v="5231" actId="164"/>
          <ac:grpSpMkLst>
            <pc:docMk/>
            <pc:sldMk cId="3982453678" sldId="5986"/>
            <ac:grpSpMk id="22" creationId="{DF4A5765-245E-FD6B-2B8A-24328EAC5F65}"/>
          </ac:grpSpMkLst>
        </pc:grpChg>
        <pc:grpChg chg="add del mod">
          <ac:chgData name="英宗 松浦" userId="62df0116299a32bf" providerId="LiveId" clId="{5128CE07-7D80-42E1-BED2-3B4B479959C0}" dt="2024-03-20T11:47:45.451" v="3159" actId="478"/>
          <ac:grpSpMkLst>
            <pc:docMk/>
            <pc:sldMk cId="3982453678" sldId="5986"/>
            <ac:grpSpMk id="23" creationId="{CD35F2CF-6D95-64BF-1858-0E61C6EDA849}"/>
          </ac:grpSpMkLst>
        </pc:grpChg>
        <pc:grpChg chg="add del mod">
          <ac:chgData name="英宗 松浦" userId="62df0116299a32bf" providerId="LiveId" clId="{5128CE07-7D80-42E1-BED2-3B4B479959C0}" dt="2024-03-20T11:57:29.642" v="3334" actId="165"/>
          <ac:grpSpMkLst>
            <pc:docMk/>
            <pc:sldMk cId="3982453678" sldId="5986"/>
            <ac:grpSpMk id="31" creationId="{D3A9E4CD-E40A-1889-94F0-860574E0C89E}"/>
          </ac:grpSpMkLst>
        </pc:grpChg>
        <pc:grpChg chg="add del mod">
          <ac:chgData name="英宗 松浦" userId="62df0116299a32bf" providerId="LiveId" clId="{5128CE07-7D80-42E1-BED2-3B4B479959C0}" dt="2024-03-20T11:57:29.642" v="3334" actId="165"/>
          <ac:grpSpMkLst>
            <pc:docMk/>
            <pc:sldMk cId="3982453678" sldId="5986"/>
            <ac:grpSpMk id="32" creationId="{35B364F2-9D3B-F830-E003-99FB09F1CF83}"/>
          </ac:grpSpMkLst>
        </pc:grpChg>
        <pc:grpChg chg="add mod">
          <ac:chgData name="英宗 松浦" userId="62df0116299a32bf" providerId="LiveId" clId="{5128CE07-7D80-42E1-BED2-3B4B479959C0}" dt="2024-03-20T12:33:02.038" v="5231" actId="164"/>
          <ac:grpSpMkLst>
            <pc:docMk/>
            <pc:sldMk cId="3982453678" sldId="5986"/>
            <ac:grpSpMk id="36" creationId="{03649A2E-1F49-204B-8B07-D34D3D8922F5}"/>
          </ac:grpSpMkLst>
        </pc:grpChg>
      </pc:sldChg>
      <pc:sldChg chg="addSp modSp add mod ord">
        <pc:chgData name="英宗 松浦" userId="62df0116299a32bf" providerId="LiveId" clId="{5128CE07-7D80-42E1-BED2-3B4B479959C0}" dt="2024-03-21T09:11:34.316" v="9246"/>
        <pc:sldMkLst>
          <pc:docMk/>
          <pc:sldMk cId="3559688598" sldId="5987"/>
        </pc:sldMkLst>
        <pc:spChg chg="add mod">
          <ac:chgData name="英宗 松浦" userId="62df0116299a32bf" providerId="LiveId" clId="{5128CE07-7D80-42E1-BED2-3B4B479959C0}" dt="2024-03-20T12:00:39.925" v="3362" actId="12789"/>
          <ac:spMkLst>
            <pc:docMk/>
            <pc:sldMk cId="3559688598" sldId="5987"/>
            <ac:spMk id="2" creationId="{4A4C331D-73F7-4426-B030-3A6DD7E0BB74}"/>
          </ac:spMkLst>
        </pc:spChg>
        <pc:spChg chg="add mod">
          <ac:chgData name="英宗 松浦" userId="62df0116299a32bf" providerId="LiveId" clId="{5128CE07-7D80-42E1-BED2-3B4B479959C0}" dt="2024-03-20T12:32:43.535" v="5229" actId="164"/>
          <ac:spMkLst>
            <pc:docMk/>
            <pc:sldMk cId="3559688598" sldId="5987"/>
            <ac:spMk id="6" creationId="{86AA890A-B20F-16B3-88C4-A0FBDE1DE0A8}"/>
          </ac:spMkLst>
        </pc:spChg>
        <pc:spChg chg="add mod">
          <ac:chgData name="英宗 松浦" userId="62df0116299a32bf" providerId="LiveId" clId="{5128CE07-7D80-42E1-BED2-3B4B479959C0}" dt="2024-03-20T12:32:43.535" v="5229" actId="164"/>
          <ac:spMkLst>
            <pc:docMk/>
            <pc:sldMk cId="3559688598" sldId="5987"/>
            <ac:spMk id="7" creationId="{3D458CA7-1F13-514E-3682-DCF3FB4710EC}"/>
          </ac:spMkLst>
        </pc:spChg>
        <pc:spChg chg="add mod">
          <ac:chgData name="英宗 松浦" userId="62df0116299a32bf" providerId="LiveId" clId="{5128CE07-7D80-42E1-BED2-3B4B479959C0}" dt="2024-03-20T12:02:07.385" v="3533" actId="403"/>
          <ac:spMkLst>
            <pc:docMk/>
            <pc:sldMk cId="3559688598" sldId="5987"/>
            <ac:spMk id="8" creationId="{11183242-6DEF-2DFF-F8AA-067D89FA2694}"/>
          </ac:spMkLst>
        </pc:spChg>
        <pc:spChg chg="add mod">
          <ac:chgData name="英宗 松浦" userId="62df0116299a32bf" providerId="LiveId" clId="{5128CE07-7D80-42E1-BED2-3B4B479959C0}" dt="2024-03-20T12:02:07.385" v="3533" actId="403"/>
          <ac:spMkLst>
            <pc:docMk/>
            <pc:sldMk cId="3559688598" sldId="5987"/>
            <ac:spMk id="9" creationId="{C5B08403-17F8-28A1-6E72-97FC8F5119D5}"/>
          </ac:spMkLst>
        </pc:spChg>
        <pc:grpChg chg="add mod">
          <ac:chgData name="英宗 松浦" userId="62df0116299a32bf" providerId="LiveId" clId="{5128CE07-7D80-42E1-BED2-3B4B479959C0}" dt="2024-03-20T12:32:43.535" v="5229" actId="164"/>
          <ac:grpSpMkLst>
            <pc:docMk/>
            <pc:sldMk cId="3559688598" sldId="5987"/>
            <ac:grpSpMk id="5" creationId="{C5F8BCBB-27F6-9649-06AC-B5D00407A847}"/>
          </ac:grpSpMkLst>
        </pc:grpChg>
        <pc:grpChg chg="add mod">
          <ac:chgData name="英宗 松浦" userId="62df0116299a32bf" providerId="LiveId" clId="{5128CE07-7D80-42E1-BED2-3B4B479959C0}" dt="2024-03-20T12:32:43.535" v="5229" actId="164"/>
          <ac:grpSpMkLst>
            <pc:docMk/>
            <pc:sldMk cId="3559688598" sldId="5987"/>
            <ac:grpSpMk id="10" creationId="{F51899FA-8749-EB9F-DC01-D1FF60AC7EFE}"/>
          </ac:grpSpMkLst>
        </pc:grpChg>
        <pc:grpChg chg="add mod">
          <ac:chgData name="英宗 松浦" userId="62df0116299a32bf" providerId="LiveId" clId="{5128CE07-7D80-42E1-BED2-3B4B479959C0}" dt="2024-03-20T12:32:54.704" v="5230" actId="1076"/>
          <ac:grpSpMkLst>
            <pc:docMk/>
            <pc:sldMk cId="3559688598" sldId="5987"/>
            <ac:grpSpMk id="11" creationId="{03100725-D775-FD90-C366-DF98C6FF832F}"/>
          </ac:grpSpMkLst>
        </pc:grpChg>
        <pc:picChg chg="add mod ord">
          <ac:chgData name="英宗 松浦" userId="62df0116299a32bf" providerId="LiveId" clId="{5128CE07-7D80-42E1-BED2-3B4B479959C0}" dt="2024-03-20T12:00:39.925" v="3362" actId="12789"/>
          <ac:picMkLst>
            <pc:docMk/>
            <pc:sldMk cId="3559688598" sldId="5987"/>
            <ac:picMk id="4" creationId="{C41FA074-37F7-0B6A-B720-A67FA9A43B48}"/>
          </ac:picMkLst>
        </pc:picChg>
      </pc:sldChg>
      <pc:sldChg chg="addSp delSp modSp add mod ord">
        <pc:chgData name="英宗 松浦" userId="62df0116299a32bf" providerId="LiveId" clId="{5128CE07-7D80-42E1-BED2-3B4B479959C0}" dt="2024-03-21T09:11:34.316" v="9246"/>
        <pc:sldMkLst>
          <pc:docMk/>
          <pc:sldMk cId="2222461046" sldId="5988"/>
        </pc:sldMkLst>
        <pc:spChg chg="add mod">
          <ac:chgData name="英宗 松浦" userId="62df0116299a32bf" providerId="LiveId" clId="{5128CE07-7D80-42E1-BED2-3B4B479959C0}" dt="2024-03-20T12:32:40.309" v="5228" actId="164"/>
          <ac:spMkLst>
            <pc:docMk/>
            <pc:sldMk cId="2222461046" sldId="5988"/>
            <ac:spMk id="2" creationId="{F663A912-A904-FCF0-6F7B-99344D868491}"/>
          </ac:spMkLst>
        </pc:spChg>
        <pc:spChg chg="add del mod">
          <ac:chgData name="英宗 松浦" userId="62df0116299a32bf" providerId="LiveId" clId="{5128CE07-7D80-42E1-BED2-3B4B479959C0}" dt="2024-03-20T12:03:39.075" v="3592" actId="478"/>
          <ac:spMkLst>
            <pc:docMk/>
            <pc:sldMk cId="2222461046" sldId="5988"/>
            <ac:spMk id="3" creationId="{AC093D1D-0648-56C4-3CDD-DC5B250C906F}"/>
          </ac:spMkLst>
        </pc:spChg>
        <pc:spChg chg="add mod">
          <ac:chgData name="英宗 松浦" userId="62df0116299a32bf" providerId="LiveId" clId="{5128CE07-7D80-42E1-BED2-3B4B479959C0}" dt="2024-03-20T12:32:40.309" v="5228" actId="164"/>
          <ac:spMkLst>
            <pc:docMk/>
            <pc:sldMk cId="2222461046" sldId="5988"/>
            <ac:spMk id="4" creationId="{359D21B5-BAE5-7F20-E7E8-FE18E859F4B5}"/>
          </ac:spMkLst>
        </pc:spChg>
        <pc:grpChg chg="add mod">
          <ac:chgData name="英宗 松浦" userId="62df0116299a32bf" providerId="LiveId" clId="{5128CE07-7D80-42E1-BED2-3B4B479959C0}" dt="2024-03-20T12:32:40.309" v="5228" actId="164"/>
          <ac:grpSpMkLst>
            <pc:docMk/>
            <pc:sldMk cId="2222461046" sldId="5988"/>
            <ac:grpSpMk id="7" creationId="{576DF81E-17D0-473C-F93D-279B83A9339D}"/>
          </ac:grpSpMkLst>
        </pc:grpChg>
        <pc:picChg chg="add mod modCrop">
          <ac:chgData name="英宗 松浦" userId="62df0116299a32bf" providerId="LiveId" clId="{5128CE07-7D80-42E1-BED2-3B4B479959C0}" dt="2024-03-20T12:32:40.309" v="5228" actId="164"/>
          <ac:picMkLst>
            <pc:docMk/>
            <pc:sldMk cId="2222461046" sldId="5988"/>
            <ac:picMk id="6" creationId="{26D10B6D-3803-DBC7-2267-B06B23015076}"/>
          </ac:picMkLst>
        </pc:picChg>
      </pc:sldChg>
      <pc:sldChg chg="addSp modSp add mod">
        <pc:chgData name="英宗 松浦" userId="62df0116299a32bf" providerId="LiveId" clId="{5128CE07-7D80-42E1-BED2-3B4B479959C0}" dt="2024-03-20T12:32:37.024" v="5227" actId="164"/>
        <pc:sldMkLst>
          <pc:docMk/>
          <pc:sldMk cId="310656981" sldId="5989"/>
        </pc:sldMkLst>
        <pc:spChg chg="add mod">
          <ac:chgData name="英宗 松浦" userId="62df0116299a32bf" providerId="LiveId" clId="{5128CE07-7D80-42E1-BED2-3B4B479959C0}" dt="2024-03-20T12:32:37.024" v="5227" actId="164"/>
          <ac:spMkLst>
            <pc:docMk/>
            <pc:sldMk cId="310656981" sldId="5989"/>
            <ac:spMk id="2" creationId="{A0A080F9-C1E4-2CCC-220A-0A947016B22A}"/>
          </ac:spMkLst>
        </pc:spChg>
        <pc:spChg chg="add mod">
          <ac:chgData name="英宗 松浦" userId="62df0116299a32bf" providerId="LiveId" clId="{5128CE07-7D80-42E1-BED2-3B4B479959C0}" dt="2024-03-20T12:32:37.024" v="5227" actId="164"/>
          <ac:spMkLst>
            <pc:docMk/>
            <pc:sldMk cId="310656981" sldId="5989"/>
            <ac:spMk id="3" creationId="{BE74D0A1-895A-4856-1EB3-D729E831AE2A}"/>
          </ac:spMkLst>
        </pc:spChg>
        <pc:spChg chg="add mod">
          <ac:chgData name="英宗 松浦" userId="62df0116299a32bf" providerId="LiveId" clId="{5128CE07-7D80-42E1-BED2-3B4B479959C0}" dt="2024-03-20T12:06:54.004" v="3737" actId="164"/>
          <ac:spMkLst>
            <pc:docMk/>
            <pc:sldMk cId="310656981" sldId="5989"/>
            <ac:spMk id="19" creationId="{F1269DF3-CD6E-E0D8-641B-86DCFB29AE84}"/>
          </ac:spMkLst>
        </pc:spChg>
        <pc:spChg chg="add mod">
          <ac:chgData name="英宗 松浦" userId="62df0116299a32bf" providerId="LiveId" clId="{5128CE07-7D80-42E1-BED2-3B4B479959C0}" dt="2024-03-20T12:06:54.004" v="3737" actId="164"/>
          <ac:spMkLst>
            <pc:docMk/>
            <pc:sldMk cId="310656981" sldId="5989"/>
            <ac:spMk id="20" creationId="{DD967373-35AD-763F-EE44-18851BB11885}"/>
          </ac:spMkLst>
        </pc:spChg>
        <pc:spChg chg="add mod">
          <ac:chgData name="英宗 松浦" userId="62df0116299a32bf" providerId="LiveId" clId="{5128CE07-7D80-42E1-BED2-3B4B479959C0}" dt="2024-03-20T12:06:54.004" v="3737" actId="164"/>
          <ac:spMkLst>
            <pc:docMk/>
            <pc:sldMk cId="310656981" sldId="5989"/>
            <ac:spMk id="21" creationId="{47D77B6C-350E-8D2B-E2B2-C144CCF17A09}"/>
          </ac:spMkLst>
        </pc:spChg>
        <pc:grpChg chg="add mod">
          <ac:chgData name="英宗 松浦" userId="62df0116299a32bf" providerId="LiveId" clId="{5128CE07-7D80-42E1-BED2-3B4B479959C0}" dt="2024-03-20T12:32:37.024" v="5227" actId="164"/>
          <ac:grpSpMkLst>
            <pc:docMk/>
            <pc:sldMk cId="310656981" sldId="5989"/>
            <ac:grpSpMk id="18" creationId="{523B7095-8C98-9426-FB88-EBB8617DA41F}"/>
          </ac:grpSpMkLst>
        </pc:grpChg>
        <pc:grpChg chg="add mod">
          <ac:chgData name="英宗 松浦" userId="62df0116299a32bf" providerId="LiveId" clId="{5128CE07-7D80-42E1-BED2-3B4B479959C0}" dt="2024-03-20T12:32:37.024" v="5227" actId="164"/>
          <ac:grpSpMkLst>
            <pc:docMk/>
            <pc:sldMk cId="310656981" sldId="5989"/>
            <ac:grpSpMk id="22" creationId="{DE693FFF-98EA-C846-7128-C38D9BF5BA82}"/>
          </ac:grpSpMkLst>
        </pc:grpChg>
        <pc:grpChg chg="add mod">
          <ac:chgData name="英宗 松浦" userId="62df0116299a32bf" providerId="LiveId" clId="{5128CE07-7D80-42E1-BED2-3B4B479959C0}" dt="2024-03-20T12:32:37.024" v="5227" actId="164"/>
          <ac:grpSpMkLst>
            <pc:docMk/>
            <pc:sldMk cId="310656981" sldId="5989"/>
            <ac:grpSpMk id="23" creationId="{EA188DDE-2700-6EA1-12AD-5144B115D934}"/>
          </ac:grpSpMkLst>
        </pc:grp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4" creationId="{D99CE38A-9923-0E0B-80D7-7B660B568D81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7" creationId="{1CB7718E-BA93-CFE8-1750-A116352CE3CA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8" creationId="{0F49BC8A-9C3F-1ED7-3272-9B5E65AA42BA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9" creationId="{1A5FF308-8C4D-D5DE-9FAF-09F53E0996E2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0" creationId="{E4216E73-1AC5-F8F5-535C-9B1B8A51DB52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1" creationId="{406364F9-193C-D3ED-4C5B-E7E284080DF3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2" creationId="{B2AF4531-2486-9D35-8293-5D657F09C7A6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3" creationId="{0CC81FB9-E46A-49D3-C902-33E5D978CB2C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4" creationId="{E1F46F09-537B-F1B0-0DCF-E89C3132AC8D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5" creationId="{8CB695C0-3CDE-8D5A-E82C-789E1BBA1E52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6" creationId="{202F3624-D6F6-CAB9-FDA4-5F90033D2D73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7" creationId="{8B9E0854-9C7A-D94A-7EE7-9412B83B6A87}"/>
          </ac:cxnSpMkLst>
        </pc:cxnChg>
      </pc:sldChg>
      <pc:sldChg chg="addSp delSp modSp add mod">
        <pc:chgData name="英宗 松浦" userId="62df0116299a32bf" providerId="LiveId" clId="{5128CE07-7D80-42E1-BED2-3B4B479959C0}" dt="2024-03-20T12:32:33.613" v="5226" actId="164"/>
        <pc:sldMkLst>
          <pc:docMk/>
          <pc:sldMk cId="3179035287" sldId="5990"/>
        </pc:sldMkLst>
        <pc:spChg chg="add del mod">
          <ac:chgData name="英宗 松浦" userId="62df0116299a32bf" providerId="LiveId" clId="{5128CE07-7D80-42E1-BED2-3B4B479959C0}" dt="2024-03-20T12:32:33.613" v="5226" actId="164"/>
          <ac:spMkLst>
            <pc:docMk/>
            <pc:sldMk cId="3179035287" sldId="5990"/>
            <ac:spMk id="2" creationId="{30343A7D-F760-1B1D-2706-25D9088D160E}"/>
          </ac:spMkLst>
        </pc:spChg>
        <pc:spChg chg="add mod ord">
          <ac:chgData name="英宗 松浦" userId="62df0116299a32bf" providerId="LiveId" clId="{5128CE07-7D80-42E1-BED2-3B4B479959C0}" dt="2024-03-20T12:32:33.613" v="5226" actId="164"/>
          <ac:spMkLst>
            <pc:docMk/>
            <pc:sldMk cId="3179035287" sldId="5990"/>
            <ac:spMk id="3" creationId="{C0764675-F2B3-B7BA-79E0-9C78DEE2D417}"/>
          </ac:spMkLst>
        </pc:spChg>
        <pc:spChg chg="add del">
          <ac:chgData name="英宗 松浦" userId="62df0116299a32bf" providerId="LiveId" clId="{5128CE07-7D80-42E1-BED2-3B4B479959C0}" dt="2024-03-20T12:08:55.349" v="3878" actId="11529"/>
          <ac:spMkLst>
            <pc:docMk/>
            <pc:sldMk cId="3179035287" sldId="5990"/>
            <ac:spMk id="4" creationId="{1885C8EA-0877-9608-56FF-8D8B92D2E86D}"/>
          </ac:spMkLst>
        </pc:spChg>
        <pc:spChg chg="add del mod">
          <ac:chgData name="英宗 松浦" userId="62df0116299a32bf" providerId="LiveId" clId="{5128CE07-7D80-42E1-BED2-3B4B479959C0}" dt="2024-03-20T12:10:11.467" v="3978" actId="478"/>
          <ac:spMkLst>
            <pc:docMk/>
            <pc:sldMk cId="3179035287" sldId="5990"/>
            <ac:spMk id="5" creationId="{25FE38CB-3BB5-52DA-BB52-F0A87C9C8335}"/>
          </ac:spMkLst>
        </pc:spChg>
        <pc:spChg chg="add del mod">
          <ac:chgData name="英宗 松浦" userId="62df0116299a32bf" providerId="LiveId" clId="{5128CE07-7D80-42E1-BED2-3B4B479959C0}" dt="2024-03-20T12:12:15.844" v="4041" actId="465"/>
          <ac:spMkLst>
            <pc:docMk/>
            <pc:sldMk cId="3179035287" sldId="5990"/>
            <ac:spMk id="6" creationId="{74D47F35-B4DB-FC46-EC4E-C64AC16A5194}"/>
          </ac:spMkLst>
        </pc:spChg>
        <pc:spChg chg="add del mod">
          <ac:chgData name="英宗 松浦" userId="62df0116299a32bf" providerId="LiveId" clId="{5128CE07-7D80-42E1-BED2-3B4B479959C0}" dt="2024-03-20T12:12:04.549" v="4037" actId="478"/>
          <ac:spMkLst>
            <pc:docMk/>
            <pc:sldMk cId="3179035287" sldId="5990"/>
            <ac:spMk id="7" creationId="{7CBA56A3-A78E-9B54-3DF9-B51C9E1C00E8}"/>
          </ac:spMkLst>
        </pc:spChg>
        <pc:spChg chg="add mod">
          <ac:chgData name="英宗 松浦" userId="62df0116299a32bf" providerId="LiveId" clId="{5128CE07-7D80-42E1-BED2-3B4B479959C0}" dt="2024-03-20T12:12:08.629" v="4038" actId="571"/>
          <ac:spMkLst>
            <pc:docMk/>
            <pc:sldMk cId="3179035287" sldId="5990"/>
            <ac:spMk id="8" creationId="{7E551ED5-4D47-15B0-1A79-89D1E29FAE99}"/>
          </ac:spMkLst>
        </pc:spChg>
        <pc:spChg chg="add mod">
          <ac:chgData name="英宗 松浦" userId="62df0116299a32bf" providerId="LiveId" clId="{5128CE07-7D80-42E1-BED2-3B4B479959C0}" dt="2024-03-20T12:12:26.425" v="4044" actId="164"/>
          <ac:spMkLst>
            <pc:docMk/>
            <pc:sldMk cId="3179035287" sldId="5990"/>
            <ac:spMk id="10" creationId="{282ABCB7-BB1D-5660-056F-92B341401FCC}"/>
          </ac:spMkLst>
        </pc:spChg>
        <pc:spChg chg="add mod">
          <ac:chgData name="英宗 松浦" userId="62df0116299a32bf" providerId="LiveId" clId="{5128CE07-7D80-42E1-BED2-3B4B479959C0}" dt="2024-03-20T12:12:11.426" v="4039" actId="1076"/>
          <ac:spMkLst>
            <pc:docMk/>
            <pc:sldMk cId="3179035287" sldId="5990"/>
            <ac:spMk id="11" creationId="{CBB89DD3-64B7-C86C-3E6C-CF00649C8763}"/>
          </ac:spMkLst>
        </pc:spChg>
        <pc:spChg chg="add del mod">
          <ac:chgData name="英宗 松浦" userId="62df0116299a32bf" providerId="LiveId" clId="{5128CE07-7D80-42E1-BED2-3B4B479959C0}" dt="2024-03-20T12:14:25.345" v="4109" actId="478"/>
          <ac:spMkLst>
            <pc:docMk/>
            <pc:sldMk cId="3179035287" sldId="5990"/>
            <ac:spMk id="13" creationId="{2436AAE5-CB64-7BB4-CAEC-A2D6BECA07A5}"/>
          </ac:spMkLst>
        </pc:spChg>
        <pc:spChg chg="add del mod">
          <ac:chgData name="英宗 松浦" userId="62df0116299a32bf" providerId="LiveId" clId="{5128CE07-7D80-42E1-BED2-3B4B479959C0}" dt="2024-03-20T12:14:02.793" v="4094" actId="478"/>
          <ac:spMkLst>
            <pc:docMk/>
            <pc:sldMk cId="3179035287" sldId="5990"/>
            <ac:spMk id="14" creationId="{23479E4A-2DBE-DAD2-232C-C2C20FF19246}"/>
          </ac:spMkLst>
        </pc:spChg>
        <pc:spChg chg="add del mod">
          <ac:chgData name="英宗 松浦" userId="62df0116299a32bf" providerId="LiveId" clId="{5128CE07-7D80-42E1-BED2-3B4B479959C0}" dt="2024-03-20T12:14:21.562" v="4108" actId="478"/>
          <ac:spMkLst>
            <pc:docMk/>
            <pc:sldMk cId="3179035287" sldId="5990"/>
            <ac:spMk id="15" creationId="{8BA803EC-AA27-D084-D720-DDF93E23E622}"/>
          </ac:spMkLst>
        </pc:spChg>
        <pc:spChg chg="add mod">
          <ac:chgData name="英宗 松浦" userId="62df0116299a32bf" providerId="LiveId" clId="{5128CE07-7D80-42E1-BED2-3B4B479959C0}" dt="2024-03-20T12:32:33.613" v="5226" actId="164"/>
          <ac:spMkLst>
            <pc:docMk/>
            <pc:sldMk cId="3179035287" sldId="5990"/>
            <ac:spMk id="16" creationId="{47D3FFB8-83C5-F437-29E8-092175F5140D}"/>
          </ac:spMkLst>
        </pc:spChg>
        <pc:grpChg chg="add mod">
          <ac:chgData name="英宗 松浦" userId="62df0116299a32bf" providerId="LiveId" clId="{5128CE07-7D80-42E1-BED2-3B4B479959C0}" dt="2024-03-20T12:12:26.425" v="4044" actId="164"/>
          <ac:grpSpMkLst>
            <pc:docMk/>
            <pc:sldMk cId="3179035287" sldId="5990"/>
            <ac:grpSpMk id="9" creationId="{827E98C3-B2F2-3FC2-E62C-FFCA0C21081D}"/>
          </ac:grpSpMkLst>
        </pc:grpChg>
        <pc:grpChg chg="add mod">
          <ac:chgData name="英宗 松浦" userId="62df0116299a32bf" providerId="LiveId" clId="{5128CE07-7D80-42E1-BED2-3B4B479959C0}" dt="2024-03-20T12:32:33.613" v="5226" actId="164"/>
          <ac:grpSpMkLst>
            <pc:docMk/>
            <pc:sldMk cId="3179035287" sldId="5990"/>
            <ac:grpSpMk id="12" creationId="{F0ABF929-D123-75C0-BDA8-EBD6C397B1C8}"/>
          </ac:grpSpMkLst>
        </pc:grpChg>
        <pc:grpChg chg="add mod">
          <ac:chgData name="英宗 松浦" userId="62df0116299a32bf" providerId="LiveId" clId="{5128CE07-7D80-42E1-BED2-3B4B479959C0}" dt="2024-03-20T12:15:49.262" v="4260" actId="164"/>
          <ac:grpSpMkLst>
            <pc:docMk/>
            <pc:sldMk cId="3179035287" sldId="5990"/>
            <ac:grpSpMk id="17" creationId="{35E02372-0981-03BA-3306-A98E22FDCAEC}"/>
          </ac:grpSpMkLst>
        </pc:grpChg>
        <pc:grpChg chg="add mod">
          <ac:chgData name="英宗 松浦" userId="62df0116299a32bf" providerId="LiveId" clId="{5128CE07-7D80-42E1-BED2-3B4B479959C0}" dt="2024-03-20T12:15:49.262" v="4260" actId="164"/>
          <ac:grpSpMkLst>
            <pc:docMk/>
            <pc:sldMk cId="3179035287" sldId="5990"/>
            <ac:grpSpMk id="30" creationId="{F8348D0E-1ED4-0D0D-D2A8-58FFBAAF6342}"/>
          </ac:grpSpMkLst>
        </pc:grpChg>
        <pc:grpChg chg="add mod">
          <ac:chgData name="英宗 松浦" userId="62df0116299a32bf" providerId="LiveId" clId="{5128CE07-7D80-42E1-BED2-3B4B479959C0}" dt="2024-03-20T12:15:49.262" v="4260" actId="164"/>
          <ac:grpSpMkLst>
            <pc:docMk/>
            <pc:sldMk cId="3179035287" sldId="5990"/>
            <ac:grpSpMk id="43" creationId="{6033B572-8B11-8CDD-7A0B-9637EF355B51}"/>
          </ac:grpSpMkLst>
        </pc:grpChg>
        <pc:grpChg chg="add mod">
          <ac:chgData name="英宗 松浦" userId="62df0116299a32bf" providerId="LiveId" clId="{5128CE07-7D80-42E1-BED2-3B4B479959C0}" dt="2024-03-20T12:15:49.262" v="4260" actId="164"/>
          <ac:grpSpMkLst>
            <pc:docMk/>
            <pc:sldMk cId="3179035287" sldId="5990"/>
            <ac:grpSpMk id="56" creationId="{7A9417BA-BBA3-29A6-2263-4C289463C10C}"/>
          </ac:grpSpMkLst>
        </pc:grpChg>
        <pc:grpChg chg="add mod">
          <ac:chgData name="英宗 松浦" userId="62df0116299a32bf" providerId="LiveId" clId="{5128CE07-7D80-42E1-BED2-3B4B479959C0}" dt="2024-03-20T12:32:33.613" v="5226" actId="164"/>
          <ac:grpSpMkLst>
            <pc:docMk/>
            <pc:sldMk cId="3179035287" sldId="5990"/>
            <ac:grpSpMk id="69" creationId="{C3E01661-298A-8A7B-6240-04F60409B46A}"/>
          </ac:grpSpMkLst>
        </pc:grpChg>
        <pc:grpChg chg="add mod">
          <ac:chgData name="英宗 松浦" userId="62df0116299a32bf" providerId="LiveId" clId="{5128CE07-7D80-42E1-BED2-3B4B479959C0}" dt="2024-03-20T12:32:33.613" v="5226" actId="164"/>
          <ac:grpSpMkLst>
            <pc:docMk/>
            <pc:sldMk cId="3179035287" sldId="5990"/>
            <ac:grpSpMk id="70" creationId="{06754FB4-1FED-B901-3125-E00D24F7F1B6}"/>
          </ac:grpSpMkLst>
        </pc:grp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18" creationId="{5B7DF79A-338A-3E4D-54E4-1BEAB6E529FC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19" creationId="{BAA7EE6E-1C76-EC9E-C0C0-BEDF7F242DC8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0" creationId="{81687434-D675-A3FF-57CE-0DCEDE5753BD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1" creationId="{49776CE8-8859-EDAA-51A6-89ADA3E52342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2" creationId="{3A6D1718-5579-D144-F91D-E40DB880CE40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3" creationId="{D657590D-28D2-9667-0EB2-591A311C626C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4" creationId="{1C979FCB-459F-BC60-2466-26555A0EF831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5" creationId="{D0ADE867-7AEF-1579-AA05-6309E1CAD021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6" creationId="{1E3BEF10-281D-87B3-BE60-A5CD471EB8AA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7" creationId="{12DA59E4-DDD6-4F72-C1B4-10F027CF33EE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8" creationId="{958EEF64-F03D-5A54-3F51-B9280C4F5BF5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9" creationId="{21860AB9-2637-69DF-EEFF-6B92C07BF876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1" creationId="{4F96ACB0-7798-D0A6-E480-77982BEEB01A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2" creationId="{7D7FBEFA-ADE1-9CA8-B3D2-CC730F0E3D79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3" creationId="{84C1C173-E4A9-14E2-4EC9-96C7C22EE818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4" creationId="{4394164D-AC71-E45B-462E-527A1DF17995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5" creationId="{D8F627AB-BEC5-0989-FDD2-9F834F54060C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6" creationId="{271B15F9-D292-7EFA-B9D2-5DCD60EE72A2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7" creationId="{5880A231-3EC4-96C6-42C4-4B015FC4D7B8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8" creationId="{8E48AEA7-3B51-F359-A96F-ECC9FDA7DC3C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9" creationId="{97948451-DEE6-55FA-AD15-9AB7D80C4598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40" creationId="{ED8B1D8D-2ED9-12B6-DF85-6AFB3E8A7665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41" creationId="{4A65DF8E-3F4C-F991-F4F5-916BFF4C7339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42" creationId="{923F91B1-89FC-8E81-9677-183C867136EC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44" creationId="{30477665-77D5-F77C-9045-DBC85F72A1F5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45" creationId="{6E873201-B7CE-1713-264D-19638E36A4F6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46" creationId="{D431F2F7-8E49-725F-3620-D2ED12A1EAD7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47" creationId="{D5E186E3-91E7-F393-176C-01D4BCF95DBD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48" creationId="{FE506662-E1A5-EA6E-9E0C-B96EF2333802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49" creationId="{E817FF25-57CC-86ED-02EE-2C2E2C1E607A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50" creationId="{318A6891-C615-13A7-1B06-FC13C9489166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51" creationId="{21C9FC6C-6811-2073-34E6-6F900F73E337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52" creationId="{713DC6E6-72CE-7220-967B-9CC8D88191D4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53" creationId="{874CAEB1-0ADF-D98F-7694-9A26AF2FF789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54" creationId="{4BE979BF-D755-1294-0837-38C750981798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55" creationId="{1A207ED8-F8E6-34C2-E590-A165F94B1B9B}"/>
          </ac:cxnSpMkLst>
        </pc:cxnChg>
        <pc:cxnChg chg="mod">
          <ac:chgData name="英宗 松浦" userId="62df0116299a32bf" providerId="LiveId" clId="{5128CE07-7D80-42E1-BED2-3B4B479959C0}" dt="2024-03-20T12:15:45.006" v="4258" actId="571"/>
          <ac:cxnSpMkLst>
            <pc:docMk/>
            <pc:sldMk cId="3179035287" sldId="5990"/>
            <ac:cxnSpMk id="57" creationId="{45750A26-F2D5-B4F5-0C57-FDAF32280376}"/>
          </ac:cxnSpMkLst>
        </pc:cxnChg>
        <pc:cxnChg chg="mod">
          <ac:chgData name="英宗 松浦" userId="62df0116299a32bf" providerId="LiveId" clId="{5128CE07-7D80-42E1-BED2-3B4B479959C0}" dt="2024-03-20T12:15:45.006" v="4258" actId="571"/>
          <ac:cxnSpMkLst>
            <pc:docMk/>
            <pc:sldMk cId="3179035287" sldId="5990"/>
            <ac:cxnSpMk id="58" creationId="{F5EC948B-0266-5B11-E590-7F1442EA8F00}"/>
          </ac:cxnSpMkLst>
        </pc:cxnChg>
        <pc:cxnChg chg="mod">
          <ac:chgData name="英宗 松浦" userId="62df0116299a32bf" providerId="LiveId" clId="{5128CE07-7D80-42E1-BED2-3B4B479959C0}" dt="2024-03-20T12:15:45.006" v="4258" actId="571"/>
          <ac:cxnSpMkLst>
            <pc:docMk/>
            <pc:sldMk cId="3179035287" sldId="5990"/>
            <ac:cxnSpMk id="59" creationId="{E0520C82-F6B8-9621-F1D1-0F31F4112B71}"/>
          </ac:cxnSpMkLst>
        </pc:cxnChg>
        <pc:cxnChg chg="mod">
          <ac:chgData name="英宗 松浦" userId="62df0116299a32bf" providerId="LiveId" clId="{5128CE07-7D80-42E1-BED2-3B4B479959C0}" dt="2024-03-20T12:15:45.006" v="4258" actId="571"/>
          <ac:cxnSpMkLst>
            <pc:docMk/>
            <pc:sldMk cId="3179035287" sldId="5990"/>
            <ac:cxnSpMk id="60" creationId="{959E0D3F-5A2B-725C-BE29-C4B629CCE9FE}"/>
          </ac:cxnSpMkLst>
        </pc:cxnChg>
        <pc:cxnChg chg="mod">
          <ac:chgData name="英宗 松浦" userId="62df0116299a32bf" providerId="LiveId" clId="{5128CE07-7D80-42E1-BED2-3B4B479959C0}" dt="2024-03-20T12:15:45.006" v="4258" actId="571"/>
          <ac:cxnSpMkLst>
            <pc:docMk/>
            <pc:sldMk cId="3179035287" sldId="5990"/>
            <ac:cxnSpMk id="61" creationId="{DE2B98E1-8CC4-E128-8280-50AA4D8B619B}"/>
          </ac:cxnSpMkLst>
        </pc:cxnChg>
        <pc:cxnChg chg="mod">
          <ac:chgData name="英宗 松浦" userId="62df0116299a32bf" providerId="LiveId" clId="{5128CE07-7D80-42E1-BED2-3B4B479959C0}" dt="2024-03-20T12:15:45.006" v="4258" actId="571"/>
          <ac:cxnSpMkLst>
            <pc:docMk/>
            <pc:sldMk cId="3179035287" sldId="5990"/>
            <ac:cxnSpMk id="62" creationId="{61EE831A-9261-C04E-B540-C37C9AE3E259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63" creationId="{DA663592-B54C-7FB7-3658-2BABC2708259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64" creationId="{220D7440-F0A7-C881-6AF5-5F609AC00931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65" creationId="{95F861B9-BC5E-943F-DBD8-2BC69A10AC26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66" creationId="{1CDF787C-2DAF-6CC6-6B68-8CBC3EB80993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67" creationId="{FBD290FA-801A-C3BF-B7D1-72D646C0128E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68" creationId="{FC556EA5-869D-08AE-CB6C-81A664810AE7}"/>
          </ac:cxnSpMkLst>
        </pc:cxnChg>
      </pc:sldChg>
      <pc:sldChg chg="addSp modSp add mod ord">
        <pc:chgData name="英宗 松浦" userId="62df0116299a32bf" providerId="LiveId" clId="{5128CE07-7D80-42E1-BED2-3B4B479959C0}" dt="2024-03-21T09:11:34.316" v="9246"/>
        <pc:sldMkLst>
          <pc:docMk/>
          <pc:sldMk cId="772638030" sldId="5991"/>
        </pc:sldMkLst>
        <pc:spChg chg="add mod">
          <ac:chgData name="英宗 松浦" userId="62df0116299a32bf" providerId="LiveId" clId="{5128CE07-7D80-42E1-BED2-3B4B479959C0}" dt="2024-03-20T12:20:09.066" v="4500" actId="571"/>
          <ac:spMkLst>
            <pc:docMk/>
            <pc:sldMk cId="772638030" sldId="5991"/>
            <ac:spMk id="2" creationId="{DFE888A3-8DE2-BBF9-FA0D-C5CB31D23136}"/>
          </ac:spMkLst>
        </pc:spChg>
        <pc:spChg chg="add mod">
          <ac:chgData name="英宗 松浦" userId="62df0116299a32bf" providerId="LiveId" clId="{5128CE07-7D80-42E1-BED2-3B4B479959C0}" dt="2024-03-20T12:20:09.066" v="4500" actId="571"/>
          <ac:spMkLst>
            <pc:docMk/>
            <pc:sldMk cId="772638030" sldId="5991"/>
            <ac:spMk id="3" creationId="{7D3CAB74-0663-8D7A-7DE2-A9C69212C4EB}"/>
          </ac:spMkLst>
        </pc:spChg>
        <pc:spChg chg="add mod">
          <ac:chgData name="英宗 松浦" userId="62df0116299a32bf" providerId="LiveId" clId="{5128CE07-7D80-42E1-BED2-3B4B479959C0}" dt="2024-03-20T12:20:09.066" v="4500" actId="571"/>
          <ac:spMkLst>
            <pc:docMk/>
            <pc:sldMk cId="772638030" sldId="5991"/>
            <ac:spMk id="5" creationId="{D5C1EC56-BC9F-5757-700D-30DC21BF8113}"/>
          </ac:spMkLst>
        </pc:spChg>
        <pc:spChg chg="add mod">
          <ac:chgData name="英宗 松浦" userId="62df0116299a32bf" providerId="LiveId" clId="{5128CE07-7D80-42E1-BED2-3B4B479959C0}" dt="2024-03-20T23:36:37.099" v="5380"/>
          <ac:spMkLst>
            <pc:docMk/>
            <pc:sldMk cId="772638030" sldId="5991"/>
            <ac:spMk id="8" creationId="{CB8C513C-7522-5009-4338-AF52A1535AC9}"/>
          </ac:spMkLst>
        </pc:spChg>
        <pc:spChg chg="add mod">
          <ac:chgData name="英宗 松浦" userId="62df0116299a32bf" providerId="LiveId" clId="{5128CE07-7D80-42E1-BED2-3B4B479959C0}" dt="2024-03-20T12:32:30.346" v="5225" actId="164"/>
          <ac:spMkLst>
            <pc:docMk/>
            <pc:sldMk cId="772638030" sldId="5991"/>
            <ac:spMk id="9" creationId="{0A919627-FDD8-6EE9-4D9B-D0DADED2D148}"/>
          </ac:spMkLst>
        </pc:spChg>
        <pc:spChg chg="add mod">
          <ac:chgData name="英宗 松浦" userId="62df0116299a32bf" providerId="LiveId" clId="{5128CE07-7D80-42E1-BED2-3B4B479959C0}" dt="2024-03-20T12:32:30.346" v="5225" actId="164"/>
          <ac:spMkLst>
            <pc:docMk/>
            <pc:sldMk cId="772638030" sldId="5991"/>
            <ac:spMk id="10" creationId="{9AE169FC-0954-B336-872A-8068C6D335B9}"/>
          </ac:spMkLst>
        </pc:spChg>
        <pc:grpChg chg="add mod ord">
          <ac:chgData name="英宗 松浦" userId="62df0116299a32bf" providerId="LiveId" clId="{5128CE07-7D80-42E1-BED2-3B4B479959C0}" dt="2024-03-20T12:32:30.346" v="5225" actId="164"/>
          <ac:grpSpMkLst>
            <pc:docMk/>
            <pc:sldMk cId="772638030" sldId="5991"/>
            <ac:grpSpMk id="4" creationId="{6B4F5208-7637-28C6-883E-53B285250AC1}"/>
          </ac:grpSpMkLst>
        </pc:grpChg>
        <pc:grpChg chg="add mod">
          <ac:chgData name="英宗 松浦" userId="62df0116299a32bf" providerId="LiveId" clId="{5128CE07-7D80-42E1-BED2-3B4B479959C0}" dt="2024-03-20T12:32:30.346" v="5225" actId="164"/>
          <ac:grpSpMkLst>
            <pc:docMk/>
            <pc:sldMk cId="772638030" sldId="5991"/>
            <ac:grpSpMk id="11" creationId="{322C546D-4300-7D67-DCC5-3D2C5CC86E60}"/>
          </ac:grpSpMkLst>
        </pc:grpChg>
        <pc:picChg chg="add mod modCrop">
          <ac:chgData name="英宗 松浦" userId="62df0116299a32bf" providerId="LiveId" clId="{5128CE07-7D80-42E1-BED2-3B4B479959C0}" dt="2024-03-20T12:32:30.346" v="5225" actId="164"/>
          <ac:picMkLst>
            <pc:docMk/>
            <pc:sldMk cId="772638030" sldId="5991"/>
            <ac:picMk id="7" creationId="{EE664852-3DEB-351E-F4B6-D070AB357AAC}"/>
          </ac:picMkLst>
        </pc:picChg>
      </pc:sldChg>
      <pc:sldChg chg="addSp delSp modSp add mod">
        <pc:chgData name="英宗 松浦" userId="62df0116299a32bf" providerId="LiveId" clId="{5128CE07-7D80-42E1-BED2-3B4B479959C0}" dt="2024-03-20T23:36:32.292" v="5379" actId="20577"/>
        <pc:sldMkLst>
          <pc:docMk/>
          <pc:sldMk cId="1205934681" sldId="5992"/>
        </pc:sldMkLst>
        <pc:spChg chg="mod">
          <ac:chgData name="英宗 松浦" userId="62df0116299a32bf" providerId="LiveId" clId="{5128CE07-7D80-42E1-BED2-3B4B479959C0}" dt="2024-03-20T12:24:07.063" v="4664" actId="20577"/>
          <ac:spMkLst>
            <pc:docMk/>
            <pc:sldMk cId="1205934681" sldId="5992"/>
            <ac:spMk id="3" creationId="{FC708A50-DE46-E2C6-0D0F-75F97C1A9DC9}"/>
          </ac:spMkLst>
        </pc:spChg>
        <pc:spChg chg="mod">
          <ac:chgData name="英宗 松浦" userId="62df0116299a32bf" providerId="LiveId" clId="{5128CE07-7D80-42E1-BED2-3B4B479959C0}" dt="2024-03-20T12:24:36.223" v="4704" actId="14100"/>
          <ac:spMkLst>
            <pc:docMk/>
            <pc:sldMk cId="1205934681" sldId="5992"/>
            <ac:spMk id="4" creationId="{C6D7B5B7-2F2C-4360-497A-406D4073B018}"/>
          </ac:spMkLst>
        </pc:spChg>
        <pc:spChg chg="del mod">
          <ac:chgData name="英宗 松浦" userId="62df0116299a32bf" providerId="LiveId" clId="{5128CE07-7D80-42E1-BED2-3B4B479959C0}" dt="2024-03-20T12:24:49.250" v="4707" actId="478"/>
          <ac:spMkLst>
            <pc:docMk/>
            <pc:sldMk cId="1205934681" sldId="5992"/>
            <ac:spMk id="5" creationId="{1514F89D-3020-3C6A-4041-050832716072}"/>
          </ac:spMkLst>
        </pc:spChg>
        <pc:spChg chg="add del mod">
          <ac:chgData name="英宗 松浦" userId="62df0116299a32bf" providerId="LiveId" clId="{5128CE07-7D80-42E1-BED2-3B4B479959C0}" dt="2024-03-20T23:36:32.292" v="5379" actId="20577"/>
          <ac:spMkLst>
            <pc:docMk/>
            <pc:sldMk cId="1205934681" sldId="5992"/>
            <ac:spMk id="6" creationId="{B93C8AD2-8C00-2197-6BDE-37FCE8B2C6A9}"/>
          </ac:spMkLst>
        </pc:spChg>
        <pc:spChg chg="add mod">
          <ac:chgData name="英宗 松浦" userId="62df0116299a32bf" providerId="LiveId" clId="{5128CE07-7D80-42E1-BED2-3B4B479959C0}" dt="2024-03-20T12:32:27.393" v="5224" actId="164"/>
          <ac:spMkLst>
            <pc:docMk/>
            <pc:sldMk cId="1205934681" sldId="5992"/>
            <ac:spMk id="7" creationId="{7C26D7B9-FA15-66B4-417E-409CB0EBE9E0}"/>
          </ac:spMkLst>
        </pc:spChg>
        <pc:spChg chg="add mod">
          <ac:chgData name="英宗 松浦" userId="62df0116299a32bf" providerId="LiveId" clId="{5128CE07-7D80-42E1-BED2-3B4B479959C0}" dt="2024-03-20T12:32:27.393" v="5224" actId="164"/>
          <ac:spMkLst>
            <pc:docMk/>
            <pc:sldMk cId="1205934681" sldId="5992"/>
            <ac:spMk id="8" creationId="{8D956C0E-A8D7-668E-1EAC-8CFAF0FB3156}"/>
          </ac:spMkLst>
        </pc:spChg>
        <pc:spChg chg="add del mod">
          <ac:chgData name="英宗 松浦" userId="62df0116299a32bf" providerId="LiveId" clId="{5128CE07-7D80-42E1-BED2-3B4B479959C0}" dt="2024-03-20T12:32:27.393" v="5224" actId="164"/>
          <ac:spMkLst>
            <pc:docMk/>
            <pc:sldMk cId="1205934681" sldId="5992"/>
            <ac:spMk id="9" creationId="{03736E38-3FCF-9E7F-02E7-1578F428E5E6}"/>
          </ac:spMkLst>
        </pc:spChg>
        <pc:spChg chg="add del mod">
          <ac:chgData name="英宗 松浦" userId="62df0116299a32bf" providerId="LiveId" clId="{5128CE07-7D80-42E1-BED2-3B4B479959C0}" dt="2024-03-20T12:25:35.725" v="4758" actId="478"/>
          <ac:spMkLst>
            <pc:docMk/>
            <pc:sldMk cId="1205934681" sldId="5992"/>
            <ac:spMk id="10" creationId="{16F5F5C1-68B4-E75D-5766-A50DDD5A22EA}"/>
          </ac:spMkLst>
        </pc:spChg>
        <pc:spChg chg="add mod">
          <ac:chgData name="英宗 松浦" userId="62df0116299a32bf" providerId="LiveId" clId="{5128CE07-7D80-42E1-BED2-3B4B479959C0}" dt="2024-03-20T12:25:59.585" v="4783" actId="164"/>
          <ac:spMkLst>
            <pc:docMk/>
            <pc:sldMk cId="1205934681" sldId="5992"/>
            <ac:spMk id="11" creationId="{92657825-269D-6AA7-6473-3830B883658D}"/>
          </ac:spMkLst>
        </pc:spChg>
        <pc:spChg chg="add mod">
          <ac:chgData name="英宗 松浦" userId="62df0116299a32bf" providerId="LiveId" clId="{5128CE07-7D80-42E1-BED2-3B4B479959C0}" dt="2024-03-20T12:25:59.585" v="4783" actId="164"/>
          <ac:spMkLst>
            <pc:docMk/>
            <pc:sldMk cId="1205934681" sldId="5992"/>
            <ac:spMk id="12" creationId="{CD72D3BD-CCAF-0321-08F2-1F9C2660D891}"/>
          </ac:spMkLst>
        </pc:spChg>
        <pc:spChg chg="add mod">
          <ac:chgData name="英宗 松浦" userId="62df0116299a32bf" providerId="LiveId" clId="{5128CE07-7D80-42E1-BED2-3B4B479959C0}" dt="2024-03-20T12:25:59.585" v="4783" actId="164"/>
          <ac:spMkLst>
            <pc:docMk/>
            <pc:sldMk cId="1205934681" sldId="5992"/>
            <ac:spMk id="13" creationId="{AF872A58-953D-8968-FDA3-71CD64D0209D}"/>
          </ac:spMkLst>
        </pc:spChg>
        <pc:grpChg chg="add mod">
          <ac:chgData name="英宗 松浦" userId="62df0116299a32bf" providerId="LiveId" clId="{5128CE07-7D80-42E1-BED2-3B4B479959C0}" dt="2024-03-20T12:32:27.393" v="5224" actId="164"/>
          <ac:grpSpMkLst>
            <pc:docMk/>
            <pc:sldMk cId="1205934681" sldId="5992"/>
            <ac:grpSpMk id="2" creationId="{D75CB2CB-E9DB-AC96-00D3-7FDF34199826}"/>
          </ac:grpSpMkLst>
        </pc:grpChg>
        <pc:grpChg chg="add mod">
          <ac:chgData name="英宗 松浦" userId="62df0116299a32bf" providerId="LiveId" clId="{5128CE07-7D80-42E1-BED2-3B4B479959C0}" dt="2024-03-20T12:32:27.393" v="5224" actId="164"/>
          <ac:grpSpMkLst>
            <pc:docMk/>
            <pc:sldMk cId="1205934681" sldId="5992"/>
            <ac:grpSpMk id="14" creationId="{0587E8F9-37E2-8004-6C6A-B58439CEF712}"/>
          </ac:grpSpMkLst>
        </pc:grpChg>
        <pc:grpChg chg="add mod">
          <ac:chgData name="英宗 松浦" userId="62df0116299a32bf" providerId="LiveId" clId="{5128CE07-7D80-42E1-BED2-3B4B479959C0}" dt="2024-03-20T12:32:27.393" v="5224" actId="164"/>
          <ac:grpSpMkLst>
            <pc:docMk/>
            <pc:sldMk cId="1205934681" sldId="5992"/>
            <ac:grpSpMk id="15" creationId="{64DCC960-0AFB-E5E9-3E8F-EFFCA6FC1EA4}"/>
          </ac:grpSpMkLst>
        </pc:grpChg>
      </pc:sldChg>
      <pc:sldChg chg="addSp delSp modSp add mod ord">
        <pc:chgData name="英宗 松浦" userId="62df0116299a32bf" providerId="LiveId" clId="{5128CE07-7D80-42E1-BED2-3B4B479959C0}" dt="2024-03-21T11:39:10.306" v="11669"/>
        <pc:sldMkLst>
          <pc:docMk/>
          <pc:sldMk cId="2352731814" sldId="5993"/>
        </pc:sldMkLst>
        <pc:spChg chg="add mod">
          <ac:chgData name="英宗 松浦" userId="62df0116299a32bf" providerId="LiveId" clId="{5128CE07-7D80-42E1-BED2-3B4B479959C0}" dt="2024-03-20T12:32:23.995" v="5223" actId="164"/>
          <ac:spMkLst>
            <pc:docMk/>
            <pc:sldMk cId="2352731814" sldId="5993"/>
            <ac:spMk id="2" creationId="{2118D28A-FBD0-984F-C40A-F2D26285289F}"/>
          </ac:spMkLst>
        </pc:spChg>
        <pc:spChg chg="add mod">
          <ac:chgData name="英宗 松浦" userId="62df0116299a32bf" providerId="LiveId" clId="{5128CE07-7D80-42E1-BED2-3B4B479959C0}" dt="2024-03-20T12:32:23.995" v="5223" actId="164"/>
          <ac:spMkLst>
            <pc:docMk/>
            <pc:sldMk cId="2352731814" sldId="5993"/>
            <ac:spMk id="3" creationId="{51F09C61-A92F-ED64-DE90-10C7AEF39898}"/>
          </ac:spMkLst>
        </pc:spChg>
        <pc:spChg chg="add mod">
          <ac:chgData name="英宗 松浦" userId="62df0116299a32bf" providerId="LiveId" clId="{5128CE07-7D80-42E1-BED2-3B4B479959C0}" dt="2024-03-20T12:32:23.995" v="5223" actId="164"/>
          <ac:spMkLst>
            <pc:docMk/>
            <pc:sldMk cId="2352731814" sldId="5993"/>
            <ac:spMk id="4" creationId="{020B8E4E-8246-3432-C41D-41B9437654F3}"/>
          </ac:spMkLst>
        </pc:spChg>
        <pc:spChg chg="add mod">
          <ac:chgData name="英宗 松浦" userId="62df0116299a32bf" providerId="LiveId" clId="{5128CE07-7D80-42E1-BED2-3B4B479959C0}" dt="2024-03-20T12:30:18.091" v="5003" actId="571"/>
          <ac:spMkLst>
            <pc:docMk/>
            <pc:sldMk cId="2352731814" sldId="5993"/>
            <ac:spMk id="5" creationId="{112B2E54-0A8E-FEBB-CE32-8158315EE9AA}"/>
          </ac:spMkLst>
        </pc:spChg>
        <pc:spChg chg="add mod">
          <ac:chgData name="英宗 松浦" userId="62df0116299a32bf" providerId="LiveId" clId="{5128CE07-7D80-42E1-BED2-3B4B479959C0}" dt="2024-03-20T12:30:18.091" v="5003" actId="571"/>
          <ac:spMkLst>
            <pc:docMk/>
            <pc:sldMk cId="2352731814" sldId="5993"/>
            <ac:spMk id="6" creationId="{BE877814-5AE5-7EA2-1FEC-3D5B1FA953F4}"/>
          </ac:spMkLst>
        </pc:spChg>
        <pc:spChg chg="add mod">
          <ac:chgData name="英宗 松浦" userId="62df0116299a32bf" providerId="LiveId" clId="{5128CE07-7D80-42E1-BED2-3B4B479959C0}" dt="2024-03-21T01:15:44.670" v="6131" actId="20577"/>
          <ac:spMkLst>
            <pc:docMk/>
            <pc:sldMk cId="2352731814" sldId="5993"/>
            <ac:spMk id="7" creationId="{C7ECCC53-44C3-A806-37BF-F10284419BB9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9" creationId="{C9A20A83-79A4-2EF7-444F-5D7A29596F45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0" creationId="{B4678D5D-D38E-2EC3-DA15-0A81FF4D41BC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1" creationId="{834F96AB-E5EF-340A-132A-A3B776FC8CEC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2" creationId="{E98C0563-74D9-2E08-F52D-19742D4AE531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3" creationId="{9A4BE62D-9C45-E57D-C1A6-937B10CE26CA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4" creationId="{8DE0EAC2-636C-9225-E634-A2311597D861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5" creationId="{AEFB6225-A199-A0FB-6586-C0F9E077676B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6" creationId="{D55D449C-757B-DC66-99AB-14E2769E971B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7" creationId="{E0D6BB26-C705-AD6C-441F-094303A323B4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8" creationId="{CCF84E45-5DF0-E3C3-AEDA-AF80B5B15B69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9" creationId="{1CF40F87-8A0E-E365-7761-5D36844DE9E9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20" creationId="{F96D26FC-8CA3-A7F9-3355-0A4228F15BA1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21" creationId="{D2C4B0D3-CDB8-43AB-68D4-0B88D9E71F86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22" creationId="{47C04103-3300-D517-C328-912467E00B86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23" creationId="{D251BAF0-B537-06F8-5D22-D12F5AE1C9C7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24" creationId="{09120CD5-326F-032F-9C6E-E7EE72E50537}"/>
          </ac:spMkLst>
        </pc:spChg>
        <pc:spChg chg="add del mod">
          <ac:chgData name="英宗 松浦" userId="62df0116299a32bf" providerId="LiveId" clId="{5128CE07-7D80-42E1-BED2-3B4B479959C0}" dt="2024-03-20T12:30:20.134" v="5004" actId="478"/>
          <ac:spMkLst>
            <pc:docMk/>
            <pc:sldMk cId="2352731814" sldId="5993"/>
            <ac:spMk id="26" creationId="{E810A26D-4D72-7501-8FD1-24C30B09AD4F}"/>
          </ac:spMkLst>
        </pc:spChg>
        <pc:grpChg chg="add mod">
          <ac:chgData name="英宗 松浦" userId="62df0116299a32bf" providerId="LiveId" clId="{5128CE07-7D80-42E1-BED2-3B4B479959C0}" dt="2024-03-20T12:32:23.995" v="5223" actId="164"/>
          <ac:grpSpMkLst>
            <pc:docMk/>
            <pc:sldMk cId="2352731814" sldId="5993"/>
            <ac:grpSpMk id="8" creationId="{883A4879-6DF1-FAEE-E66E-84DFCE4D1CDA}"/>
          </ac:grpSpMkLst>
        </pc:grpChg>
        <pc:grpChg chg="add mod">
          <ac:chgData name="英宗 松浦" userId="62df0116299a32bf" providerId="LiveId" clId="{5128CE07-7D80-42E1-BED2-3B4B479959C0}" dt="2024-03-20T12:32:23.995" v="5223" actId="164"/>
          <ac:grpSpMkLst>
            <pc:docMk/>
            <pc:sldMk cId="2352731814" sldId="5993"/>
            <ac:grpSpMk id="25" creationId="{E0C4C840-DB77-3101-39CF-951CFC4D3975}"/>
          </ac:grpSpMkLst>
        </pc:grpChg>
        <pc:grpChg chg="add mod">
          <ac:chgData name="英宗 松浦" userId="62df0116299a32bf" providerId="LiveId" clId="{5128CE07-7D80-42E1-BED2-3B4B479959C0}" dt="2024-03-20T12:32:23.995" v="5223" actId="164"/>
          <ac:grpSpMkLst>
            <pc:docMk/>
            <pc:sldMk cId="2352731814" sldId="5993"/>
            <ac:grpSpMk id="27" creationId="{8B026ED6-ED5C-B509-5B0D-5AC5FA030F74}"/>
          </ac:grpSpMkLst>
        </pc:grpChg>
      </pc:sldChg>
      <pc:sldChg chg="addSp delSp modSp add mod">
        <pc:chgData name="英宗 松浦" userId="62df0116299a32bf" providerId="LiveId" clId="{5128CE07-7D80-42E1-BED2-3B4B479959C0}" dt="2024-03-20T23:51:41.329" v="6128" actId="164"/>
        <pc:sldMkLst>
          <pc:docMk/>
          <pc:sldMk cId="3066924377" sldId="5994"/>
        </pc:sldMkLst>
        <pc:spChg chg="add mod">
          <ac:chgData name="英宗 松浦" userId="62df0116299a32bf" providerId="LiveId" clId="{5128CE07-7D80-42E1-BED2-3B4B479959C0}" dt="2024-03-20T23:51:41.329" v="6128" actId="164"/>
          <ac:spMkLst>
            <pc:docMk/>
            <pc:sldMk cId="3066924377" sldId="5994"/>
            <ac:spMk id="2" creationId="{96AB8383-4AD1-43B0-9D97-1C1855F433C6}"/>
          </ac:spMkLst>
        </pc:spChg>
        <pc:spChg chg="add del mod">
          <ac:chgData name="英宗 松浦" userId="62df0116299a32bf" providerId="LiveId" clId="{5128CE07-7D80-42E1-BED2-3B4B479959C0}" dt="2024-03-20T23:32:50.769" v="5310" actId="478"/>
          <ac:spMkLst>
            <pc:docMk/>
            <pc:sldMk cId="3066924377" sldId="5994"/>
            <ac:spMk id="3" creationId="{9C65F7EF-E337-6B82-26A8-690899395A0B}"/>
          </ac:spMkLst>
        </pc:spChg>
        <pc:spChg chg="add del">
          <ac:chgData name="英宗 松浦" userId="62df0116299a32bf" providerId="LiveId" clId="{5128CE07-7D80-42E1-BED2-3B4B479959C0}" dt="2024-03-20T23:33:15.465" v="5312" actId="478"/>
          <ac:spMkLst>
            <pc:docMk/>
            <pc:sldMk cId="3066924377" sldId="5994"/>
            <ac:spMk id="4" creationId="{FE3DF1E9-E7E5-8CB5-7AD8-456AFBF493E1}"/>
          </ac:spMkLst>
        </pc:spChg>
        <pc:spChg chg="add del">
          <ac:chgData name="英宗 松浦" userId="62df0116299a32bf" providerId="LiveId" clId="{5128CE07-7D80-42E1-BED2-3B4B479959C0}" dt="2024-03-20T23:33:35.883" v="5314" actId="478"/>
          <ac:spMkLst>
            <pc:docMk/>
            <pc:sldMk cId="3066924377" sldId="5994"/>
            <ac:spMk id="5" creationId="{3F08EE8F-0A12-C067-6298-A867C9B50218}"/>
          </ac:spMkLst>
        </pc:spChg>
        <pc:spChg chg="add mod">
          <ac:chgData name="英宗 松浦" userId="62df0116299a32bf" providerId="LiveId" clId="{5128CE07-7D80-42E1-BED2-3B4B479959C0}" dt="2024-03-20T23:51:41.329" v="6128" actId="164"/>
          <ac:spMkLst>
            <pc:docMk/>
            <pc:sldMk cId="3066924377" sldId="5994"/>
            <ac:spMk id="6" creationId="{8A172AF4-2C71-B714-A030-7414F91BBBF1}"/>
          </ac:spMkLst>
        </pc:spChg>
        <pc:spChg chg="add mod">
          <ac:chgData name="英宗 松浦" userId="62df0116299a32bf" providerId="LiveId" clId="{5128CE07-7D80-42E1-BED2-3B4B479959C0}" dt="2024-03-20T23:51:41.329" v="6128" actId="164"/>
          <ac:spMkLst>
            <pc:docMk/>
            <pc:sldMk cId="3066924377" sldId="5994"/>
            <ac:spMk id="7" creationId="{477189F1-C173-F757-C1A5-49300B64C284}"/>
          </ac:spMkLst>
        </pc:spChg>
        <pc:spChg chg="add mod">
          <ac:chgData name="英宗 松浦" userId="62df0116299a32bf" providerId="LiveId" clId="{5128CE07-7D80-42E1-BED2-3B4B479959C0}" dt="2024-03-20T23:51:41.329" v="6128" actId="164"/>
          <ac:spMkLst>
            <pc:docMk/>
            <pc:sldMk cId="3066924377" sldId="5994"/>
            <ac:spMk id="8" creationId="{52064595-2455-0F31-5978-D4E4F4A447D3}"/>
          </ac:spMkLst>
        </pc:spChg>
        <pc:grpChg chg="add mod">
          <ac:chgData name="英宗 松浦" userId="62df0116299a32bf" providerId="LiveId" clId="{5128CE07-7D80-42E1-BED2-3B4B479959C0}" dt="2024-03-20T23:51:41.329" v="6128" actId="164"/>
          <ac:grpSpMkLst>
            <pc:docMk/>
            <pc:sldMk cId="3066924377" sldId="5994"/>
            <ac:grpSpMk id="9" creationId="{CB460BCA-1675-BB0E-2F10-3512FDCB7762}"/>
          </ac:grpSpMkLst>
        </pc:grpChg>
      </pc:sldChg>
      <pc:sldChg chg="addSp modSp add mod">
        <pc:chgData name="英宗 松浦" userId="62df0116299a32bf" providerId="LiveId" clId="{5128CE07-7D80-42E1-BED2-3B4B479959C0}" dt="2024-03-20T23:51:38.105" v="6127" actId="164"/>
        <pc:sldMkLst>
          <pc:docMk/>
          <pc:sldMk cId="3940729569" sldId="5995"/>
        </pc:sldMkLst>
        <pc:spChg chg="add mod">
          <ac:chgData name="英宗 松浦" userId="62df0116299a32bf" providerId="LiveId" clId="{5128CE07-7D80-42E1-BED2-3B4B479959C0}" dt="2024-03-20T23:51:38.105" v="6127" actId="164"/>
          <ac:spMkLst>
            <pc:docMk/>
            <pc:sldMk cId="3940729569" sldId="5995"/>
            <ac:spMk id="2" creationId="{C8710664-2C21-034A-A4BB-094913933472}"/>
          </ac:spMkLst>
        </pc:spChg>
        <pc:spChg chg="add mod">
          <ac:chgData name="英宗 松浦" userId="62df0116299a32bf" providerId="LiveId" clId="{5128CE07-7D80-42E1-BED2-3B4B479959C0}" dt="2024-03-20T23:51:38.105" v="6127" actId="164"/>
          <ac:spMkLst>
            <pc:docMk/>
            <pc:sldMk cId="3940729569" sldId="5995"/>
            <ac:spMk id="3" creationId="{D4E64068-B5F8-4A55-B5F9-B59B079F8910}"/>
          </ac:spMkLst>
        </pc:spChg>
        <pc:spChg chg="add mod">
          <ac:chgData name="英宗 松浦" userId="62df0116299a32bf" providerId="LiveId" clId="{5128CE07-7D80-42E1-BED2-3B4B479959C0}" dt="2024-03-20T23:51:38.105" v="6127" actId="164"/>
          <ac:spMkLst>
            <pc:docMk/>
            <pc:sldMk cId="3940729569" sldId="5995"/>
            <ac:spMk id="4" creationId="{3835A348-44A1-C5BE-132A-C3C3292E6577}"/>
          </ac:spMkLst>
        </pc:spChg>
        <pc:spChg chg="add mod">
          <ac:chgData name="英宗 松浦" userId="62df0116299a32bf" providerId="LiveId" clId="{5128CE07-7D80-42E1-BED2-3B4B479959C0}" dt="2024-03-20T23:51:38.105" v="6127" actId="164"/>
          <ac:spMkLst>
            <pc:docMk/>
            <pc:sldMk cId="3940729569" sldId="5995"/>
            <ac:spMk id="5" creationId="{E88FE077-3954-65E0-810C-D45393B97DA2}"/>
          </ac:spMkLst>
        </pc:spChg>
        <pc:spChg chg="add mod">
          <ac:chgData name="英宗 松浦" userId="62df0116299a32bf" providerId="LiveId" clId="{5128CE07-7D80-42E1-BED2-3B4B479959C0}" dt="2024-03-20T23:40:44.756" v="5511" actId="208"/>
          <ac:spMkLst>
            <pc:docMk/>
            <pc:sldMk cId="3940729569" sldId="5995"/>
            <ac:spMk id="6" creationId="{CCE12FB2-499D-B92A-3770-016761ED42E3}"/>
          </ac:spMkLst>
        </pc:spChg>
        <pc:spChg chg="add mod">
          <ac:chgData name="英宗 松浦" userId="62df0116299a32bf" providerId="LiveId" clId="{5128CE07-7D80-42E1-BED2-3B4B479959C0}" dt="2024-03-20T23:40:52.035" v="5513" actId="208"/>
          <ac:spMkLst>
            <pc:docMk/>
            <pc:sldMk cId="3940729569" sldId="5995"/>
            <ac:spMk id="7" creationId="{2BCF14EE-7B04-635B-3F70-87B7900CE4E7}"/>
          </ac:spMkLst>
        </pc:spChg>
        <pc:grpChg chg="add mod">
          <ac:chgData name="英宗 松浦" userId="62df0116299a32bf" providerId="LiveId" clId="{5128CE07-7D80-42E1-BED2-3B4B479959C0}" dt="2024-03-20T23:51:38.105" v="6127" actId="164"/>
          <ac:grpSpMkLst>
            <pc:docMk/>
            <pc:sldMk cId="3940729569" sldId="5995"/>
            <ac:grpSpMk id="8" creationId="{B22BDF45-1015-876A-45B8-4B0CAF3E6628}"/>
          </ac:grpSpMkLst>
        </pc:grpChg>
        <pc:grpChg chg="add mod">
          <ac:chgData name="英宗 松浦" userId="62df0116299a32bf" providerId="LiveId" clId="{5128CE07-7D80-42E1-BED2-3B4B479959C0}" dt="2024-03-20T23:51:38.105" v="6127" actId="164"/>
          <ac:grpSpMkLst>
            <pc:docMk/>
            <pc:sldMk cId="3940729569" sldId="5995"/>
            <ac:grpSpMk id="9" creationId="{65E07A3B-8367-F330-2F38-14C12FFABF94}"/>
          </ac:grpSpMkLst>
        </pc:grpChg>
      </pc:sldChg>
      <pc:sldChg chg="addSp delSp modSp add mod ord">
        <pc:chgData name="英宗 松浦" userId="62df0116299a32bf" providerId="LiveId" clId="{5128CE07-7D80-42E1-BED2-3B4B479959C0}" dt="2024-03-21T11:39:55.207" v="11691"/>
        <pc:sldMkLst>
          <pc:docMk/>
          <pc:sldMk cId="3671614332" sldId="5996"/>
        </pc:sldMkLst>
        <pc:spChg chg="mod topLvl">
          <ac:chgData name="英宗 松浦" userId="62df0116299a32bf" providerId="LiveId" clId="{5128CE07-7D80-42E1-BED2-3B4B479959C0}" dt="2024-03-20T23:41:35.342" v="5524" actId="208"/>
          <ac:spMkLst>
            <pc:docMk/>
            <pc:sldMk cId="3671614332" sldId="5996"/>
            <ac:spMk id="3" creationId="{033E748E-6AA7-EB47-11F4-9D4F27BE0635}"/>
          </ac:spMkLst>
        </pc:spChg>
        <pc:spChg chg="mod topLvl">
          <ac:chgData name="英宗 松浦" userId="62df0116299a32bf" providerId="LiveId" clId="{5128CE07-7D80-42E1-BED2-3B4B479959C0}" dt="2024-03-20T23:41:18.676" v="5520" actId="164"/>
          <ac:spMkLst>
            <pc:docMk/>
            <pc:sldMk cId="3671614332" sldId="5996"/>
            <ac:spMk id="4" creationId="{22FD4885-9597-4C60-84A8-685B165B44AF}"/>
          </ac:spMkLst>
        </pc:spChg>
        <pc:spChg chg="mod topLvl">
          <ac:chgData name="英宗 松浦" userId="62df0116299a32bf" providerId="LiveId" clId="{5128CE07-7D80-42E1-BED2-3B4B479959C0}" dt="2024-03-20T23:41:18.676" v="5520" actId="164"/>
          <ac:spMkLst>
            <pc:docMk/>
            <pc:sldMk cId="3671614332" sldId="5996"/>
            <ac:spMk id="6" creationId="{E247EE3C-B350-EE9B-5E0B-370FAC27F734}"/>
          </ac:spMkLst>
        </pc:spChg>
        <pc:spChg chg="mod topLvl">
          <ac:chgData name="英宗 松浦" userId="62df0116299a32bf" providerId="LiveId" clId="{5128CE07-7D80-42E1-BED2-3B4B479959C0}" dt="2024-03-20T23:41:47.985" v="5526" actId="208"/>
          <ac:spMkLst>
            <pc:docMk/>
            <pc:sldMk cId="3671614332" sldId="5996"/>
            <ac:spMk id="7" creationId="{B9CDF35F-C157-F0DA-CF05-65580AEE0952}"/>
          </ac:spMkLst>
        </pc:spChg>
        <pc:spChg chg="add del mod">
          <ac:chgData name="英宗 松浦" userId="62df0116299a32bf" providerId="LiveId" clId="{5128CE07-7D80-42E1-BED2-3B4B479959C0}" dt="2024-03-20T23:42:03.287" v="5529" actId="478"/>
          <ac:spMkLst>
            <pc:docMk/>
            <pc:sldMk cId="3671614332" sldId="5996"/>
            <ac:spMk id="9" creationId="{59C041E5-9F8B-8F48-34EE-3F377A4619BA}"/>
          </ac:spMkLst>
        </pc:spChg>
        <pc:spChg chg="add mod">
          <ac:chgData name="英宗 松浦" userId="62df0116299a32bf" providerId="LiveId" clId="{5128CE07-7D80-42E1-BED2-3B4B479959C0}" dt="2024-03-21T05:58:04.188" v="6257" actId="207"/>
          <ac:spMkLst>
            <pc:docMk/>
            <pc:sldMk cId="3671614332" sldId="5996"/>
            <ac:spMk id="10" creationId="{638A99AD-F403-116A-F194-9D78BD02B9F7}"/>
          </ac:spMkLst>
        </pc:spChg>
        <pc:spChg chg="add mod">
          <ac:chgData name="英宗 松浦" userId="62df0116299a32bf" providerId="LiveId" clId="{5128CE07-7D80-42E1-BED2-3B4B479959C0}" dt="2024-03-20T23:51:34.536" v="6126" actId="164"/>
          <ac:spMkLst>
            <pc:docMk/>
            <pc:sldMk cId="3671614332" sldId="5996"/>
            <ac:spMk id="11" creationId="{261D3A79-0058-60A4-5928-B10E90FFF2B5}"/>
          </ac:spMkLst>
        </pc:spChg>
        <pc:spChg chg="add mod">
          <ac:chgData name="英宗 松浦" userId="62df0116299a32bf" providerId="LiveId" clId="{5128CE07-7D80-42E1-BED2-3B4B479959C0}" dt="2024-03-20T23:51:34.536" v="6126" actId="164"/>
          <ac:spMkLst>
            <pc:docMk/>
            <pc:sldMk cId="3671614332" sldId="5996"/>
            <ac:spMk id="12" creationId="{8B2535DB-599B-BC91-65BD-6942CE113C8D}"/>
          </ac:spMkLst>
        </pc:spChg>
        <pc:grpChg chg="add del mod">
          <ac:chgData name="英宗 松浦" userId="62df0116299a32bf" providerId="LiveId" clId="{5128CE07-7D80-42E1-BED2-3B4B479959C0}" dt="2024-03-20T23:41:16.638" v="5519" actId="165"/>
          <ac:grpSpMkLst>
            <pc:docMk/>
            <pc:sldMk cId="3671614332" sldId="5996"/>
            <ac:grpSpMk id="2" creationId="{A2BB052F-337F-2C19-FBFE-6137866FDDF1}"/>
          </ac:grpSpMkLst>
        </pc:grpChg>
        <pc:grpChg chg="add del mod">
          <ac:chgData name="英宗 松浦" userId="62df0116299a32bf" providerId="LiveId" clId="{5128CE07-7D80-42E1-BED2-3B4B479959C0}" dt="2024-03-20T23:41:16.638" v="5519" actId="165"/>
          <ac:grpSpMkLst>
            <pc:docMk/>
            <pc:sldMk cId="3671614332" sldId="5996"/>
            <ac:grpSpMk id="5" creationId="{D7F87E83-59A3-0D6B-3AD3-75755F0B859F}"/>
          </ac:grpSpMkLst>
        </pc:grpChg>
        <pc:grpChg chg="add mod">
          <ac:chgData name="英宗 松浦" userId="62df0116299a32bf" providerId="LiveId" clId="{5128CE07-7D80-42E1-BED2-3B4B479959C0}" dt="2024-03-20T23:51:34.536" v="6126" actId="164"/>
          <ac:grpSpMkLst>
            <pc:docMk/>
            <pc:sldMk cId="3671614332" sldId="5996"/>
            <ac:grpSpMk id="8" creationId="{82FF4DDB-8859-C3D8-FF69-5634798490CC}"/>
          </ac:grpSpMkLst>
        </pc:grpChg>
        <pc:grpChg chg="add mod">
          <ac:chgData name="英宗 松浦" userId="62df0116299a32bf" providerId="LiveId" clId="{5128CE07-7D80-42E1-BED2-3B4B479959C0}" dt="2024-03-20T23:51:34.536" v="6126" actId="164"/>
          <ac:grpSpMkLst>
            <pc:docMk/>
            <pc:sldMk cId="3671614332" sldId="5996"/>
            <ac:grpSpMk id="13" creationId="{BCBD4CD6-B545-C77F-858A-A47FF10DC542}"/>
          </ac:grpSpMkLst>
        </pc:grpChg>
      </pc:sldChg>
      <pc:sldChg chg="addSp delSp modSp add mod">
        <pc:chgData name="英宗 松浦" userId="62df0116299a32bf" providerId="LiveId" clId="{5128CE07-7D80-42E1-BED2-3B4B479959C0}" dt="2024-03-21T06:49:08.554" v="6379" actId="1076"/>
        <pc:sldMkLst>
          <pc:docMk/>
          <pc:sldMk cId="497021601" sldId="5997"/>
        </pc:sldMkLst>
        <pc:spChg chg="add del mod">
          <ac:chgData name="英宗 松浦" userId="62df0116299a32bf" providerId="LiveId" clId="{5128CE07-7D80-42E1-BED2-3B4B479959C0}" dt="2024-03-20T23:45:54.572" v="5750" actId="478"/>
          <ac:spMkLst>
            <pc:docMk/>
            <pc:sldMk cId="497021601" sldId="5997"/>
            <ac:spMk id="2" creationId="{1AD68891-2C0D-693E-69B6-ED24F01E43EE}"/>
          </ac:spMkLst>
        </pc:spChg>
        <pc:spChg chg="add del mod">
          <ac:chgData name="英宗 松浦" userId="62df0116299a32bf" providerId="LiveId" clId="{5128CE07-7D80-42E1-BED2-3B4B479959C0}" dt="2024-03-20T23:45:54.572" v="5750" actId="478"/>
          <ac:spMkLst>
            <pc:docMk/>
            <pc:sldMk cId="497021601" sldId="5997"/>
            <ac:spMk id="3" creationId="{6BD42648-1CB5-1561-B995-A07893BBBB5F}"/>
          </ac:spMkLst>
        </pc:spChg>
        <pc:spChg chg="add del mod">
          <ac:chgData name="英宗 松浦" userId="62df0116299a32bf" providerId="LiveId" clId="{5128CE07-7D80-42E1-BED2-3B4B479959C0}" dt="2024-03-20T23:45:54.572" v="5750" actId="478"/>
          <ac:spMkLst>
            <pc:docMk/>
            <pc:sldMk cId="497021601" sldId="5997"/>
            <ac:spMk id="4" creationId="{92279B04-19B5-DAA9-0773-77F811CC802B}"/>
          </ac:spMkLst>
        </pc:spChg>
        <pc:spChg chg="add del mod topLvl">
          <ac:chgData name="英宗 松浦" userId="62df0116299a32bf" providerId="LiveId" clId="{5128CE07-7D80-42E1-BED2-3B4B479959C0}" dt="2024-03-20T23:47:06.804" v="5843"/>
          <ac:spMkLst>
            <pc:docMk/>
            <pc:sldMk cId="497021601" sldId="5997"/>
            <ac:spMk id="5" creationId="{9843B80E-8353-3B7B-F994-B0CBDD601F94}"/>
          </ac:spMkLst>
        </pc:spChg>
        <pc:spChg chg="add del mod topLvl">
          <ac:chgData name="英宗 松浦" userId="62df0116299a32bf" providerId="LiveId" clId="{5128CE07-7D80-42E1-BED2-3B4B479959C0}" dt="2024-03-20T23:47:06.804" v="5843"/>
          <ac:spMkLst>
            <pc:docMk/>
            <pc:sldMk cId="497021601" sldId="5997"/>
            <ac:spMk id="6" creationId="{E8315CA2-CCE1-D8DA-E658-1121C9503108}"/>
          </ac:spMkLst>
        </pc:spChg>
        <pc:spChg chg="mod">
          <ac:chgData name="英宗 松浦" userId="62df0116299a32bf" providerId="LiveId" clId="{5128CE07-7D80-42E1-BED2-3B4B479959C0}" dt="2024-03-20T23:48:38.470" v="5970" actId="164"/>
          <ac:spMkLst>
            <pc:docMk/>
            <pc:sldMk cId="497021601" sldId="5997"/>
            <ac:spMk id="8" creationId="{522C2E65-172D-02DA-AC3E-8BD6BFE464C0}"/>
          </ac:spMkLst>
        </pc:spChg>
        <pc:spChg chg="add mod">
          <ac:chgData name="英宗 松浦" userId="62df0116299a32bf" providerId="LiveId" clId="{5128CE07-7D80-42E1-BED2-3B4B479959C0}" dt="2024-03-20T23:48:38.470" v="5970" actId="164"/>
          <ac:spMkLst>
            <pc:docMk/>
            <pc:sldMk cId="497021601" sldId="5997"/>
            <ac:spMk id="9" creationId="{58784A64-8128-75D4-672A-713B35307E16}"/>
          </ac:spMkLst>
        </pc:spChg>
        <pc:spChg chg="add mod">
          <ac:chgData name="英宗 松浦" userId="62df0116299a32bf" providerId="LiveId" clId="{5128CE07-7D80-42E1-BED2-3B4B479959C0}" dt="2024-03-20T23:49:49.538" v="6033" actId="403"/>
          <ac:spMkLst>
            <pc:docMk/>
            <pc:sldMk cId="497021601" sldId="5997"/>
            <ac:spMk id="11" creationId="{9B42C1C3-C96C-8D09-D580-21608EA819B2}"/>
          </ac:spMkLst>
        </pc:spChg>
        <pc:spChg chg="add mod">
          <ac:chgData name="英宗 松浦" userId="62df0116299a32bf" providerId="LiveId" clId="{5128CE07-7D80-42E1-BED2-3B4B479959C0}" dt="2024-03-20T23:49:49.538" v="6033" actId="403"/>
          <ac:spMkLst>
            <pc:docMk/>
            <pc:sldMk cId="497021601" sldId="5997"/>
            <ac:spMk id="12" creationId="{91A3656B-CD7F-02B0-B492-FD8037AFEE53}"/>
          </ac:spMkLst>
        </pc:spChg>
        <pc:spChg chg="add mod">
          <ac:chgData name="英宗 松浦" userId="62df0116299a32bf" providerId="LiveId" clId="{5128CE07-7D80-42E1-BED2-3B4B479959C0}" dt="2024-03-20T23:51:05.660" v="6097" actId="164"/>
          <ac:spMkLst>
            <pc:docMk/>
            <pc:sldMk cId="497021601" sldId="5997"/>
            <ac:spMk id="14" creationId="{319397CF-2785-BCF1-AAFB-FA711595D022}"/>
          </ac:spMkLst>
        </pc:spChg>
        <pc:spChg chg="add mod">
          <ac:chgData name="英宗 松浦" userId="62df0116299a32bf" providerId="LiveId" clId="{5128CE07-7D80-42E1-BED2-3B4B479959C0}" dt="2024-03-20T23:51:05.660" v="6097" actId="164"/>
          <ac:spMkLst>
            <pc:docMk/>
            <pc:sldMk cId="497021601" sldId="5997"/>
            <ac:spMk id="15" creationId="{ABFAB164-AC07-267B-129F-BD8160050BB1}"/>
          </ac:spMkLst>
        </pc:spChg>
        <pc:spChg chg="add mod">
          <ac:chgData name="英宗 松浦" userId="62df0116299a32bf" providerId="LiveId" clId="{5128CE07-7D80-42E1-BED2-3B4B479959C0}" dt="2024-03-20T23:51:05.660" v="6097" actId="164"/>
          <ac:spMkLst>
            <pc:docMk/>
            <pc:sldMk cId="497021601" sldId="5997"/>
            <ac:spMk id="16" creationId="{80E7AEC8-037D-A7B0-AFDB-1396D6CA06F2}"/>
          </ac:spMkLst>
        </pc:spChg>
        <pc:spChg chg="add mod">
          <ac:chgData name="英宗 松浦" userId="62df0116299a32bf" providerId="LiveId" clId="{5128CE07-7D80-42E1-BED2-3B4B479959C0}" dt="2024-03-20T23:51:05.660" v="6097" actId="164"/>
          <ac:spMkLst>
            <pc:docMk/>
            <pc:sldMk cId="497021601" sldId="5997"/>
            <ac:spMk id="17" creationId="{8398D448-5588-B052-9A0D-C7A7357DA668}"/>
          </ac:spMkLst>
        </pc:spChg>
        <pc:grpChg chg="add del mod">
          <ac:chgData name="英宗 松浦" userId="62df0116299a32bf" providerId="LiveId" clId="{5128CE07-7D80-42E1-BED2-3B4B479959C0}" dt="2024-03-20T23:47:01.237" v="5842" actId="165"/>
          <ac:grpSpMkLst>
            <pc:docMk/>
            <pc:sldMk cId="497021601" sldId="5997"/>
            <ac:grpSpMk id="7" creationId="{DCD3B72C-2B49-A48B-C5BE-AFDEDB919E34}"/>
          </ac:grpSpMkLst>
        </pc:grpChg>
        <pc:grpChg chg="add mod">
          <ac:chgData name="英宗 松浦" userId="62df0116299a32bf" providerId="LiveId" clId="{5128CE07-7D80-42E1-BED2-3B4B479959C0}" dt="2024-03-20T23:51:29.685" v="6125" actId="164"/>
          <ac:grpSpMkLst>
            <pc:docMk/>
            <pc:sldMk cId="497021601" sldId="5997"/>
            <ac:grpSpMk id="10" creationId="{828AD03A-3DE2-6214-495F-A66D8837FCB3}"/>
          </ac:grpSpMkLst>
        </pc:grpChg>
        <pc:grpChg chg="add mod">
          <ac:chgData name="英宗 松浦" userId="62df0116299a32bf" providerId="LiveId" clId="{5128CE07-7D80-42E1-BED2-3B4B479959C0}" dt="2024-03-20T23:51:29.685" v="6125" actId="164"/>
          <ac:grpSpMkLst>
            <pc:docMk/>
            <pc:sldMk cId="497021601" sldId="5997"/>
            <ac:grpSpMk id="13" creationId="{920BA112-7E0B-655B-7CA5-4196ADE62042}"/>
          </ac:grpSpMkLst>
        </pc:grpChg>
        <pc:grpChg chg="add mod ord">
          <ac:chgData name="英宗 松浦" userId="62df0116299a32bf" providerId="LiveId" clId="{5128CE07-7D80-42E1-BED2-3B4B479959C0}" dt="2024-03-20T23:51:29.685" v="6125" actId="164"/>
          <ac:grpSpMkLst>
            <pc:docMk/>
            <pc:sldMk cId="497021601" sldId="5997"/>
            <ac:grpSpMk id="18" creationId="{8FC65B3E-54AA-2076-6E70-8292DB4C7BC7}"/>
          </ac:grpSpMkLst>
        </pc:grpChg>
        <pc:grpChg chg="add mod">
          <ac:chgData name="英宗 松浦" userId="62df0116299a32bf" providerId="LiveId" clId="{5128CE07-7D80-42E1-BED2-3B4B479959C0}" dt="2024-03-21T06:49:08.554" v="6379" actId="1076"/>
          <ac:grpSpMkLst>
            <pc:docMk/>
            <pc:sldMk cId="497021601" sldId="5997"/>
            <ac:grpSpMk id="19" creationId="{97F2D913-F4A6-39E0-F4E9-7ECA10E81209}"/>
          </ac:grpSpMkLst>
        </pc:grpChg>
      </pc:sldChg>
      <pc:sldChg chg="addSp delSp modSp add mod">
        <pc:chgData name="英宗 松浦" userId="62df0116299a32bf" providerId="LiveId" clId="{5128CE07-7D80-42E1-BED2-3B4B479959C0}" dt="2024-03-21T11:43:41.155" v="11761" actId="164"/>
        <pc:sldMkLst>
          <pc:docMk/>
          <pc:sldMk cId="3616580550" sldId="5998"/>
        </pc:sldMkLst>
        <pc:spChg chg="add mod">
          <ac:chgData name="英宗 松浦" userId="62df0116299a32bf" providerId="LiveId" clId="{5128CE07-7D80-42E1-BED2-3B4B479959C0}" dt="2024-03-21T03:09:02.309" v="6255" actId="164"/>
          <ac:spMkLst>
            <pc:docMk/>
            <pc:sldMk cId="3616580550" sldId="5998"/>
            <ac:spMk id="2" creationId="{227F531F-BB5F-AD57-2E46-02E69591FA49}"/>
          </ac:spMkLst>
        </pc:spChg>
        <pc:spChg chg="add del mod">
          <ac:chgData name="英宗 松浦" userId="62df0116299a32bf" providerId="LiveId" clId="{5128CE07-7D80-42E1-BED2-3B4B479959C0}" dt="2024-03-21T11:43:41.155" v="11761" actId="164"/>
          <ac:spMkLst>
            <pc:docMk/>
            <pc:sldMk cId="3616580550" sldId="5998"/>
            <ac:spMk id="6" creationId="{58958A24-2528-180E-78F4-A846DE44E1DE}"/>
          </ac:spMkLst>
        </pc:spChg>
        <pc:spChg chg="add mod">
          <ac:chgData name="英宗 松浦" userId="62df0116299a32bf" providerId="LiveId" clId="{5128CE07-7D80-42E1-BED2-3B4B479959C0}" dt="2024-03-21T11:43:41.155" v="11761" actId="164"/>
          <ac:spMkLst>
            <pc:docMk/>
            <pc:sldMk cId="3616580550" sldId="5998"/>
            <ac:spMk id="7" creationId="{91F989B7-89E1-896F-9E2A-A7A08BEAE42F}"/>
          </ac:spMkLst>
        </pc:spChg>
        <pc:spChg chg="add mod">
          <ac:chgData name="英宗 松浦" userId="62df0116299a32bf" providerId="LiveId" clId="{5128CE07-7D80-42E1-BED2-3B4B479959C0}" dt="2024-03-21T11:43:41.155" v="11761" actId="164"/>
          <ac:spMkLst>
            <pc:docMk/>
            <pc:sldMk cId="3616580550" sldId="5998"/>
            <ac:spMk id="8" creationId="{C78BD3D8-C0EE-ECC1-922C-65C758F7BF92}"/>
          </ac:spMkLst>
        </pc:spChg>
        <pc:spChg chg="add mod">
          <ac:chgData name="英宗 松浦" userId="62df0116299a32bf" providerId="LiveId" clId="{5128CE07-7D80-42E1-BED2-3B4B479959C0}" dt="2024-03-21T11:43:41.155" v="11761" actId="164"/>
          <ac:spMkLst>
            <pc:docMk/>
            <pc:sldMk cId="3616580550" sldId="5998"/>
            <ac:spMk id="9" creationId="{98C5F24A-916C-0E33-B0F8-C538233E450D}"/>
          </ac:spMkLst>
        </pc:spChg>
        <pc:spChg chg="add del">
          <ac:chgData name="英宗 松浦" userId="62df0116299a32bf" providerId="LiveId" clId="{5128CE07-7D80-42E1-BED2-3B4B479959C0}" dt="2024-03-21T06:50:03.657" v="6396" actId="478"/>
          <ac:spMkLst>
            <pc:docMk/>
            <pc:sldMk cId="3616580550" sldId="5998"/>
            <ac:spMk id="10" creationId="{97C7A9EA-DC5F-A2A0-D2A8-6B488E0CBE85}"/>
          </ac:spMkLst>
        </pc:spChg>
        <pc:spChg chg="add del mod">
          <ac:chgData name="英宗 松浦" userId="62df0116299a32bf" providerId="LiveId" clId="{5128CE07-7D80-42E1-BED2-3B4B479959C0}" dt="2024-03-21T06:52:44.578" v="6550" actId="478"/>
          <ac:spMkLst>
            <pc:docMk/>
            <pc:sldMk cId="3616580550" sldId="5998"/>
            <ac:spMk id="11" creationId="{CE27C327-42A0-4C7C-0E82-1D91DDF14A52}"/>
          </ac:spMkLst>
        </pc:spChg>
        <pc:spChg chg="add mod">
          <ac:chgData name="英宗 松浦" userId="62df0116299a32bf" providerId="LiveId" clId="{5128CE07-7D80-42E1-BED2-3B4B479959C0}" dt="2024-03-21T06:51:24.984" v="6400" actId="571"/>
          <ac:spMkLst>
            <pc:docMk/>
            <pc:sldMk cId="3616580550" sldId="5998"/>
            <ac:spMk id="12" creationId="{B096FDC9-A8BA-CB8D-B693-41DA2B2CAFDA}"/>
          </ac:spMkLst>
        </pc:spChg>
        <pc:spChg chg="add mod">
          <ac:chgData name="英宗 松浦" userId="62df0116299a32bf" providerId="LiveId" clId="{5128CE07-7D80-42E1-BED2-3B4B479959C0}" dt="2024-03-21T06:51:24.984" v="6400" actId="571"/>
          <ac:spMkLst>
            <pc:docMk/>
            <pc:sldMk cId="3616580550" sldId="5998"/>
            <ac:spMk id="13" creationId="{E4CECF13-C39C-DED2-B7F3-FFF3F32BD2AC}"/>
          </ac:spMkLst>
        </pc:spChg>
        <pc:spChg chg="add del mod">
          <ac:chgData name="英宗 松浦" userId="62df0116299a32bf" providerId="LiveId" clId="{5128CE07-7D80-42E1-BED2-3B4B479959C0}" dt="2024-03-21T06:51:41.239" v="6453" actId="478"/>
          <ac:spMkLst>
            <pc:docMk/>
            <pc:sldMk cId="3616580550" sldId="5998"/>
            <ac:spMk id="14" creationId="{ADB25671-5CF9-DAC2-52D8-862823A5FBAE}"/>
          </ac:spMkLst>
        </pc:spChg>
        <pc:spChg chg="add mod">
          <ac:chgData name="英宗 松浦" userId="62df0116299a32bf" providerId="LiveId" clId="{5128CE07-7D80-42E1-BED2-3B4B479959C0}" dt="2024-03-21T06:52:09.854" v="6472"/>
          <ac:spMkLst>
            <pc:docMk/>
            <pc:sldMk cId="3616580550" sldId="5998"/>
            <ac:spMk id="15" creationId="{DA337BF7-7600-A676-F777-48F87C165184}"/>
          </ac:spMkLst>
        </pc:spChg>
        <pc:spChg chg="add del mod">
          <ac:chgData name="英宗 松浦" userId="62df0116299a32bf" providerId="LiveId" clId="{5128CE07-7D80-42E1-BED2-3B4B479959C0}" dt="2024-03-21T06:52:30.882" v="6540" actId="478"/>
          <ac:spMkLst>
            <pc:docMk/>
            <pc:sldMk cId="3616580550" sldId="5998"/>
            <ac:spMk id="16" creationId="{6A591B1D-C99A-8B4B-97A8-FF515DF2AEFA}"/>
          </ac:spMkLst>
        </pc:spChg>
        <pc:spChg chg="add 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17" creationId="{A11AC8A1-F9EF-625C-AC31-668563A82DF5}"/>
          </ac:spMkLst>
        </pc:spChg>
        <pc:spChg chg="add del mod">
          <ac:chgData name="英宗 松浦" userId="62df0116299a32bf" providerId="LiveId" clId="{5128CE07-7D80-42E1-BED2-3B4B479959C0}" dt="2024-03-21T06:53:40.160" v="6587" actId="478"/>
          <ac:spMkLst>
            <pc:docMk/>
            <pc:sldMk cId="3616580550" sldId="5998"/>
            <ac:spMk id="18" creationId="{909C8A14-F124-DB38-24E2-3647DE261401}"/>
          </ac:spMkLst>
        </pc:spChg>
        <pc:spChg chg="add mod">
          <ac:chgData name="英宗 松浦" userId="62df0116299a32bf" providerId="LiveId" clId="{5128CE07-7D80-42E1-BED2-3B4B479959C0}" dt="2024-03-21T06:53:27.921" v="6583" actId="571"/>
          <ac:spMkLst>
            <pc:docMk/>
            <pc:sldMk cId="3616580550" sldId="5998"/>
            <ac:spMk id="19" creationId="{80D5E18F-9AE6-12A4-6EBB-BE5A1A6F17C2}"/>
          </ac:spMkLst>
        </pc:spChg>
        <pc:spChg chg="add mod">
          <ac:chgData name="英宗 松浦" userId="62df0116299a32bf" providerId="LiveId" clId="{5128CE07-7D80-42E1-BED2-3B4B479959C0}" dt="2024-03-21T06:53:27.921" v="6583" actId="571"/>
          <ac:spMkLst>
            <pc:docMk/>
            <pc:sldMk cId="3616580550" sldId="5998"/>
            <ac:spMk id="20" creationId="{29C5F01C-3E40-7F97-535D-61E4475F11A6}"/>
          </ac:spMkLst>
        </pc:spChg>
        <pc:spChg chg="add mod">
          <ac:chgData name="英宗 松浦" userId="62df0116299a32bf" providerId="LiveId" clId="{5128CE07-7D80-42E1-BED2-3B4B479959C0}" dt="2024-03-21T06:53:31.297" v="6585" actId="571"/>
          <ac:spMkLst>
            <pc:docMk/>
            <pc:sldMk cId="3616580550" sldId="5998"/>
            <ac:spMk id="21" creationId="{83EB00BB-3182-481B-6742-D0024946D1F7}"/>
          </ac:spMkLst>
        </pc:spChg>
        <pc:spChg chg="add mod">
          <ac:chgData name="英宗 松浦" userId="62df0116299a32bf" providerId="LiveId" clId="{5128CE07-7D80-42E1-BED2-3B4B479959C0}" dt="2024-03-21T06:53:31.297" v="6585" actId="571"/>
          <ac:spMkLst>
            <pc:docMk/>
            <pc:sldMk cId="3616580550" sldId="5998"/>
            <ac:spMk id="22" creationId="{63384081-D1AA-6443-3497-AEA8B368D4E0}"/>
          </ac:spMkLst>
        </pc:spChg>
        <pc:spChg chg="add 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23" creationId="{F99AF37A-2F81-4754-8F8E-FF00535157C6}"/>
          </ac:spMkLst>
        </pc:spChg>
        <pc:spChg chg="add mod">
          <ac:chgData name="英宗 松浦" userId="62df0116299a32bf" providerId="LiveId" clId="{5128CE07-7D80-42E1-BED2-3B4B479959C0}" dt="2024-03-21T06:53:46.880" v="6590" actId="571"/>
          <ac:spMkLst>
            <pc:docMk/>
            <pc:sldMk cId="3616580550" sldId="5998"/>
            <ac:spMk id="25" creationId="{3AB1FD43-CCA6-B664-CFE0-CEBE380F7C11}"/>
          </ac:spMkLst>
        </pc:spChg>
        <pc:spChg chg="mod">
          <ac:chgData name="英宗 松浦" userId="62df0116299a32bf" providerId="LiveId" clId="{5128CE07-7D80-42E1-BED2-3B4B479959C0}" dt="2024-03-21T06:53:46.880" v="6590" actId="571"/>
          <ac:spMkLst>
            <pc:docMk/>
            <pc:sldMk cId="3616580550" sldId="5998"/>
            <ac:spMk id="27" creationId="{6B94673A-FE16-4FD1-574D-959ADE8487C9}"/>
          </ac:spMkLst>
        </pc:spChg>
        <pc:spChg chg="mod">
          <ac:chgData name="英宗 松浦" userId="62df0116299a32bf" providerId="LiveId" clId="{5128CE07-7D80-42E1-BED2-3B4B479959C0}" dt="2024-03-21T06:53:46.880" v="6590" actId="571"/>
          <ac:spMkLst>
            <pc:docMk/>
            <pc:sldMk cId="3616580550" sldId="5998"/>
            <ac:spMk id="28" creationId="{1AB1E035-570D-C027-9313-B19FE422E279}"/>
          </ac:spMkLst>
        </pc:spChg>
        <pc:spChg chg="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30" creationId="{1BF49161-DEB6-C180-E799-2B527A06FFE1}"/>
          </ac:spMkLst>
        </pc:spChg>
        <pc:spChg chg="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31" creationId="{A4FAE04A-B79D-8556-4A7B-B413A6B96B20}"/>
          </ac:spMkLst>
        </pc:spChg>
        <pc:spChg chg="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33" creationId="{4D17BBA8-0A4A-DDD0-3DE5-B9FC4D5D5932}"/>
          </ac:spMkLst>
        </pc:spChg>
        <pc:spChg chg="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34" creationId="{E3BF76CE-1240-8DE6-0C95-25FECDBA7A4A}"/>
          </ac:spMkLst>
        </pc:spChg>
        <pc:spChg chg="add mod">
          <ac:chgData name="英宗 松浦" userId="62df0116299a32bf" providerId="LiveId" clId="{5128CE07-7D80-42E1-BED2-3B4B479959C0}" dt="2024-03-21T06:53:59.874" v="6594" actId="571"/>
          <ac:spMkLst>
            <pc:docMk/>
            <pc:sldMk cId="3616580550" sldId="5998"/>
            <ac:spMk id="35" creationId="{C6244605-039B-FEDB-2FD7-6D32BBCAD0E4}"/>
          </ac:spMkLst>
        </pc:spChg>
        <pc:spChg chg="mod">
          <ac:chgData name="英宗 松浦" userId="62df0116299a32bf" providerId="LiveId" clId="{5128CE07-7D80-42E1-BED2-3B4B479959C0}" dt="2024-03-21T06:53:59.874" v="6594" actId="571"/>
          <ac:spMkLst>
            <pc:docMk/>
            <pc:sldMk cId="3616580550" sldId="5998"/>
            <ac:spMk id="37" creationId="{DC429C92-D2C9-C778-FC7E-CED474D13274}"/>
          </ac:spMkLst>
        </pc:spChg>
        <pc:spChg chg="mod">
          <ac:chgData name="英宗 松浦" userId="62df0116299a32bf" providerId="LiveId" clId="{5128CE07-7D80-42E1-BED2-3B4B479959C0}" dt="2024-03-21T06:53:59.874" v="6594" actId="571"/>
          <ac:spMkLst>
            <pc:docMk/>
            <pc:sldMk cId="3616580550" sldId="5998"/>
            <ac:spMk id="38" creationId="{804CA5F8-9BC0-26EB-3E2F-4E0C4378A852}"/>
          </ac:spMkLst>
        </pc:spChg>
        <pc:spChg chg="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40" creationId="{5245F639-5311-95FC-29F5-06556FCD7B07}"/>
          </ac:spMkLst>
        </pc:spChg>
        <pc:spChg chg="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41" creationId="{1413662F-4C03-82AC-4527-769FD3FF096B}"/>
          </ac:spMkLst>
        </pc:spChg>
        <pc:grpChg chg="add del mod">
          <ac:chgData name="英宗 松浦" userId="62df0116299a32bf" providerId="LiveId" clId="{5128CE07-7D80-42E1-BED2-3B4B479959C0}" dt="2024-03-21T03:09:44.526" v="6256" actId="478"/>
          <ac:grpSpMkLst>
            <pc:docMk/>
            <pc:sldMk cId="3616580550" sldId="5998"/>
            <ac:grpSpMk id="5" creationId="{C5E21128-29C1-2C1D-2558-8AB1DBD13894}"/>
          </ac:grpSpMkLst>
        </pc:grpChg>
        <pc:grpChg chg="add del mod">
          <ac:chgData name="英宗 松浦" userId="62df0116299a32bf" providerId="LiveId" clId="{5128CE07-7D80-42E1-BED2-3B4B479959C0}" dt="2024-03-21T06:54:05.155" v="6596" actId="165"/>
          <ac:grpSpMkLst>
            <pc:docMk/>
            <pc:sldMk cId="3616580550" sldId="5998"/>
            <ac:grpSpMk id="24" creationId="{4CA0CDD5-B064-9822-F3E7-D58779FA778F}"/>
          </ac:grpSpMkLst>
        </pc:grpChg>
        <pc:grpChg chg="add mod">
          <ac:chgData name="英宗 松浦" userId="62df0116299a32bf" providerId="LiveId" clId="{5128CE07-7D80-42E1-BED2-3B4B479959C0}" dt="2024-03-21T06:53:46.880" v="6590" actId="571"/>
          <ac:grpSpMkLst>
            <pc:docMk/>
            <pc:sldMk cId="3616580550" sldId="5998"/>
            <ac:grpSpMk id="26" creationId="{4AA6659F-06F4-3F19-C1A0-BB18B6FF2734}"/>
          </ac:grpSpMkLst>
        </pc:grpChg>
        <pc:grpChg chg="add del mod">
          <ac:chgData name="英宗 松浦" userId="62df0116299a32bf" providerId="LiveId" clId="{5128CE07-7D80-42E1-BED2-3B4B479959C0}" dt="2024-03-21T06:54:05.155" v="6596" actId="165"/>
          <ac:grpSpMkLst>
            <pc:docMk/>
            <pc:sldMk cId="3616580550" sldId="5998"/>
            <ac:grpSpMk id="29" creationId="{BFBDF46C-0CE5-1373-97F4-4D21C6786A25}"/>
          </ac:grpSpMkLst>
        </pc:grpChg>
        <pc:grpChg chg="add del mod">
          <ac:chgData name="英宗 松浦" userId="62df0116299a32bf" providerId="LiveId" clId="{5128CE07-7D80-42E1-BED2-3B4B479959C0}" dt="2024-03-21T06:54:05.155" v="6596" actId="165"/>
          <ac:grpSpMkLst>
            <pc:docMk/>
            <pc:sldMk cId="3616580550" sldId="5998"/>
            <ac:grpSpMk id="32" creationId="{A3E122BE-67B4-F471-7C26-35B84776A05C}"/>
          </ac:grpSpMkLst>
        </pc:grpChg>
        <pc:grpChg chg="add mod">
          <ac:chgData name="英宗 松浦" userId="62df0116299a32bf" providerId="LiveId" clId="{5128CE07-7D80-42E1-BED2-3B4B479959C0}" dt="2024-03-21T06:53:59.874" v="6594" actId="571"/>
          <ac:grpSpMkLst>
            <pc:docMk/>
            <pc:sldMk cId="3616580550" sldId="5998"/>
            <ac:grpSpMk id="36" creationId="{0DF3D307-B833-A65E-4070-0D5D2C1475E7}"/>
          </ac:grpSpMkLst>
        </pc:grpChg>
        <pc:grpChg chg="add del mod">
          <ac:chgData name="英宗 松浦" userId="62df0116299a32bf" providerId="LiveId" clId="{5128CE07-7D80-42E1-BED2-3B4B479959C0}" dt="2024-03-21T06:54:05.155" v="6596" actId="165"/>
          <ac:grpSpMkLst>
            <pc:docMk/>
            <pc:sldMk cId="3616580550" sldId="5998"/>
            <ac:grpSpMk id="39" creationId="{6F8D16AF-678B-6C1C-5BCD-CB187F86FE29}"/>
          </ac:grpSpMkLst>
        </pc:grpChg>
        <pc:grpChg chg="add mod">
          <ac:chgData name="英宗 松浦" userId="62df0116299a32bf" providerId="LiveId" clId="{5128CE07-7D80-42E1-BED2-3B4B479959C0}" dt="2024-03-21T11:43:41.155" v="11761" actId="164"/>
          <ac:grpSpMkLst>
            <pc:docMk/>
            <pc:sldMk cId="3616580550" sldId="5998"/>
            <ac:grpSpMk id="42" creationId="{0E45B4B8-539F-8B3D-6183-0C94DC37429A}"/>
          </ac:grpSpMkLst>
        </pc:grpChg>
        <pc:grpChg chg="add mod">
          <ac:chgData name="英宗 松浦" userId="62df0116299a32bf" providerId="LiveId" clId="{5128CE07-7D80-42E1-BED2-3B4B479959C0}" dt="2024-03-21T11:43:41.155" v="11761" actId="164"/>
          <ac:grpSpMkLst>
            <pc:docMk/>
            <pc:sldMk cId="3616580550" sldId="5998"/>
            <ac:grpSpMk id="43" creationId="{0753829E-BD9E-3AF0-92D8-7069999C1018}"/>
          </ac:grpSpMkLst>
        </pc:grpChg>
        <pc:picChg chg="add mod">
          <ac:chgData name="英宗 松浦" userId="62df0116299a32bf" providerId="LiveId" clId="{5128CE07-7D80-42E1-BED2-3B4B479959C0}" dt="2024-03-21T03:09:02.309" v="6255" actId="164"/>
          <ac:picMkLst>
            <pc:docMk/>
            <pc:sldMk cId="3616580550" sldId="5998"/>
            <ac:picMk id="4" creationId="{7C016020-E2A0-FB62-159D-1C1E43E74D7A}"/>
          </ac:picMkLst>
        </pc:picChg>
      </pc:sldChg>
      <pc:sldChg chg="addSp delSp modSp add mod ord">
        <pc:chgData name="英宗 松浦" userId="62df0116299a32bf" providerId="LiveId" clId="{5128CE07-7D80-42E1-BED2-3B4B479959C0}" dt="2024-03-21T11:42:15.831" v="11751" actId="164"/>
        <pc:sldMkLst>
          <pc:docMk/>
          <pc:sldMk cId="150090582" sldId="5999"/>
        </pc:sldMkLst>
        <pc:spChg chg="add mod">
          <ac:chgData name="英宗 松浦" userId="62df0116299a32bf" providerId="LiveId" clId="{5128CE07-7D80-42E1-BED2-3B4B479959C0}" dt="2024-03-21T11:42:15.831" v="11751" actId="164"/>
          <ac:spMkLst>
            <pc:docMk/>
            <pc:sldMk cId="150090582" sldId="5999"/>
            <ac:spMk id="2" creationId="{F8DE5753-7E61-5440-1C6C-2D02578A3FB0}"/>
          </ac:spMkLst>
        </pc:spChg>
        <pc:spChg chg="add mod">
          <ac:chgData name="英宗 松浦" userId="62df0116299a32bf" providerId="LiveId" clId="{5128CE07-7D80-42E1-BED2-3B4B479959C0}" dt="2024-03-21T11:42:15.831" v="11751" actId="164"/>
          <ac:spMkLst>
            <pc:docMk/>
            <pc:sldMk cId="150090582" sldId="5999"/>
            <ac:spMk id="3" creationId="{AD547972-6C54-7AF9-BA71-C326AFE63570}"/>
          </ac:spMkLst>
        </pc:spChg>
        <pc:spChg chg="add mod">
          <ac:chgData name="英宗 松浦" userId="62df0116299a32bf" providerId="LiveId" clId="{5128CE07-7D80-42E1-BED2-3B4B479959C0}" dt="2024-03-21T11:42:15.831" v="11751" actId="164"/>
          <ac:spMkLst>
            <pc:docMk/>
            <pc:sldMk cId="150090582" sldId="5999"/>
            <ac:spMk id="6" creationId="{380788F2-0980-29A7-32B3-725E09C06FD9}"/>
          </ac:spMkLst>
        </pc:spChg>
        <pc:spChg chg="add del mod">
          <ac:chgData name="英宗 松浦" userId="62df0116299a32bf" providerId="LiveId" clId="{5128CE07-7D80-42E1-BED2-3B4B479959C0}" dt="2024-03-21T07:20:11.627" v="7028" actId="478"/>
          <ac:spMkLst>
            <pc:docMk/>
            <pc:sldMk cId="150090582" sldId="5999"/>
            <ac:spMk id="7" creationId="{461194B3-6CB5-5A72-4D63-35DB85FC54FD}"/>
          </ac:spMkLst>
        </pc:spChg>
        <pc:spChg chg="add del mod">
          <ac:chgData name="英宗 松浦" userId="62df0116299a32bf" providerId="LiveId" clId="{5128CE07-7D80-42E1-BED2-3B4B479959C0}" dt="2024-03-21T07:20:22.091" v="7032" actId="478"/>
          <ac:spMkLst>
            <pc:docMk/>
            <pc:sldMk cId="150090582" sldId="5999"/>
            <ac:spMk id="8" creationId="{C2E4A21C-D056-C812-4D77-92B5CD964EAD}"/>
          </ac:spMkLst>
        </pc:spChg>
        <pc:spChg chg="add mod">
          <ac:chgData name="英宗 松浦" userId="62df0116299a32bf" providerId="LiveId" clId="{5128CE07-7D80-42E1-BED2-3B4B479959C0}" dt="2024-03-21T11:42:15.831" v="11751" actId="164"/>
          <ac:spMkLst>
            <pc:docMk/>
            <pc:sldMk cId="150090582" sldId="5999"/>
            <ac:spMk id="9" creationId="{C864C800-78C8-F3B2-B68D-03C9B534D3B8}"/>
          </ac:spMkLst>
        </pc:spChg>
        <pc:spChg chg="add mod">
          <ac:chgData name="英宗 松浦" userId="62df0116299a32bf" providerId="LiveId" clId="{5128CE07-7D80-42E1-BED2-3B4B479959C0}" dt="2024-03-21T09:12:03.430" v="9256" actId="571"/>
          <ac:spMkLst>
            <pc:docMk/>
            <pc:sldMk cId="150090582" sldId="5999"/>
            <ac:spMk id="10" creationId="{E60E485C-CFEB-5322-8C4C-1DAC3CA6CB1D}"/>
          </ac:spMkLst>
        </pc:spChg>
        <pc:spChg chg="add mod ord">
          <ac:chgData name="英宗 松浦" userId="62df0116299a32bf" providerId="LiveId" clId="{5128CE07-7D80-42E1-BED2-3B4B479959C0}" dt="2024-03-21T11:42:15.831" v="11751" actId="164"/>
          <ac:spMkLst>
            <pc:docMk/>
            <pc:sldMk cId="150090582" sldId="5999"/>
            <ac:spMk id="11" creationId="{9B26B555-3FF1-4788-10C4-1E80F8375D9F}"/>
          </ac:spMkLst>
        </pc:spChg>
        <pc:spChg chg="add del mod">
          <ac:chgData name="英宗 松浦" userId="62df0116299a32bf" providerId="LiveId" clId="{5128CE07-7D80-42E1-BED2-3B4B479959C0}" dt="2024-03-21T09:13:13.752" v="9274" actId="478"/>
          <ac:spMkLst>
            <pc:docMk/>
            <pc:sldMk cId="150090582" sldId="5999"/>
            <ac:spMk id="12" creationId="{ED1A4236-F206-B23F-1211-C7097D0E6EA4}"/>
          </ac:spMkLst>
        </pc:spChg>
        <pc:grpChg chg="add mod">
          <ac:chgData name="英宗 松浦" userId="62df0116299a32bf" providerId="LiveId" clId="{5128CE07-7D80-42E1-BED2-3B4B479959C0}" dt="2024-03-21T11:42:15.831" v="11751" actId="164"/>
          <ac:grpSpMkLst>
            <pc:docMk/>
            <pc:sldMk cId="150090582" sldId="5999"/>
            <ac:grpSpMk id="13" creationId="{A7D2D28F-94ED-D439-D3F8-3BCA7236578E}"/>
          </ac:grpSpMkLst>
        </pc:grpChg>
        <pc:picChg chg="add del mod modCrop">
          <ac:chgData name="英宗 松浦" userId="62df0116299a32bf" providerId="LiveId" clId="{5128CE07-7D80-42E1-BED2-3B4B479959C0}" dt="2024-03-21T09:12:19.158" v="9260" actId="478"/>
          <ac:picMkLst>
            <pc:docMk/>
            <pc:sldMk cId="150090582" sldId="5999"/>
            <ac:picMk id="5" creationId="{5825351C-8EFB-1AF5-032E-B05135099AFA}"/>
          </ac:picMkLst>
        </pc:picChg>
      </pc:sldChg>
      <pc:sldChg chg="addSp delSp modSp add mod">
        <pc:chgData name="英宗 松浦" userId="62df0116299a32bf" providerId="LiveId" clId="{5128CE07-7D80-42E1-BED2-3B4B479959C0}" dt="2024-03-21T11:43:43.887" v="11762" actId="164"/>
        <pc:sldMkLst>
          <pc:docMk/>
          <pc:sldMk cId="4186652690" sldId="6000"/>
        </pc:sldMkLst>
        <pc:spChg chg="add mod">
          <ac:chgData name="英宗 松浦" userId="62df0116299a32bf" providerId="LiveId" clId="{5128CE07-7D80-42E1-BED2-3B4B479959C0}" dt="2024-03-21T11:43:43.887" v="11762" actId="164"/>
          <ac:spMkLst>
            <pc:docMk/>
            <pc:sldMk cId="4186652690" sldId="6000"/>
            <ac:spMk id="2" creationId="{51306EF7-E75F-BDB8-82C9-1AA733A84B93}"/>
          </ac:spMkLst>
        </pc:spChg>
        <pc:spChg chg="add mod">
          <ac:chgData name="英宗 松浦" userId="62df0116299a32bf" providerId="LiveId" clId="{5128CE07-7D80-42E1-BED2-3B4B479959C0}" dt="2024-03-21T11:43:43.887" v="11762" actId="164"/>
          <ac:spMkLst>
            <pc:docMk/>
            <pc:sldMk cId="4186652690" sldId="6000"/>
            <ac:spMk id="3" creationId="{E8D28384-90B8-18EF-4BC6-B9A1D82EE750}"/>
          </ac:spMkLst>
        </pc:spChg>
        <pc:spChg chg="add mod">
          <ac:chgData name="英宗 松浦" userId="62df0116299a32bf" providerId="LiveId" clId="{5128CE07-7D80-42E1-BED2-3B4B479959C0}" dt="2024-03-21T11:43:43.887" v="11762" actId="164"/>
          <ac:spMkLst>
            <pc:docMk/>
            <pc:sldMk cId="4186652690" sldId="6000"/>
            <ac:spMk id="4" creationId="{48C85F80-28D1-D0B6-21B0-645F484828C8}"/>
          </ac:spMkLst>
        </pc:spChg>
        <pc:spChg chg="add mod">
          <ac:chgData name="英宗 松浦" userId="62df0116299a32bf" providerId="LiveId" clId="{5128CE07-7D80-42E1-BED2-3B4B479959C0}" dt="2024-03-21T11:43:43.887" v="11762" actId="164"/>
          <ac:spMkLst>
            <pc:docMk/>
            <pc:sldMk cId="4186652690" sldId="6000"/>
            <ac:spMk id="5" creationId="{8EA8E455-4835-A7D8-0B9A-B062F33FB51D}"/>
          </ac:spMkLst>
        </pc:spChg>
        <pc:spChg chg="add del mod">
          <ac:chgData name="英宗 松浦" userId="62df0116299a32bf" providerId="LiveId" clId="{5128CE07-7D80-42E1-BED2-3B4B479959C0}" dt="2024-03-21T06:59:05.635" v="6768" actId="478"/>
          <ac:spMkLst>
            <pc:docMk/>
            <pc:sldMk cId="4186652690" sldId="6000"/>
            <ac:spMk id="6" creationId="{91F41878-4477-B9DE-9FF9-2453FF3E09B2}"/>
          </ac:spMkLst>
        </pc:spChg>
        <pc:spChg chg="add mod">
          <ac:chgData name="英宗 松浦" userId="62df0116299a32bf" providerId="LiveId" clId="{5128CE07-7D80-42E1-BED2-3B4B479959C0}" dt="2024-03-21T11:43:43.887" v="11762" actId="164"/>
          <ac:spMkLst>
            <pc:docMk/>
            <pc:sldMk cId="4186652690" sldId="6000"/>
            <ac:spMk id="7" creationId="{F55BFA50-24AC-464D-C3E6-1BE3A1000D22}"/>
          </ac:spMkLst>
        </pc:spChg>
        <pc:grpChg chg="add mod">
          <ac:chgData name="英宗 松浦" userId="62df0116299a32bf" providerId="LiveId" clId="{5128CE07-7D80-42E1-BED2-3B4B479959C0}" dt="2024-03-21T11:43:43.887" v="11762" actId="164"/>
          <ac:grpSpMkLst>
            <pc:docMk/>
            <pc:sldMk cId="4186652690" sldId="6000"/>
            <ac:grpSpMk id="8" creationId="{28324D7D-D775-61FD-33B6-A4EB9E008353}"/>
          </ac:grpSpMkLst>
        </pc:grpChg>
      </pc:sldChg>
      <pc:sldChg chg="addSp delSp modSp add mod ord">
        <pc:chgData name="英宗 松浦" userId="62df0116299a32bf" providerId="LiveId" clId="{5128CE07-7D80-42E1-BED2-3B4B479959C0}" dt="2024-03-21T09:11:25.851" v="9218"/>
        <pc:sldMkLst>
          <pc:docMk/>
          <pc:sldMk cId="1693270050" sldId="6001"/>
        </pc:sldMkLst>
        <pc:spChg chg="add del mod">
          <ac:chgData name="英宗 松浦" userId="62df0116299a32bf" providerId="LiveId" clId="{5128CE07-7D80-42E1-BED2-3B4B479959C0}" dt="2024-03-21T07:23:35.749" v="7186" actId="478"/>
          <ac:spMkLst>
            <pc:docMk/>
            <pc:sldMk cId="1693270050" sldId="6001"/>
            <ac:spMk id="2" creationId="{8591F546-BD25-966B-A7EB-69C35705AB5A}"/>
          </ac:spMkLst>
        </pc:spChg>
        <pc:spChg chg="add del mod">
          <ac:chgData name="英宗 松浦" userId="62df0116299a32bf" providerId="LiveId" clId="{5128CE07-7D80-42E1-BED2-3B4B479959C0}" dt="2024-03-21T07:23:35.749" v="7186" actId="478"/>
          <ac:spMkLst>
            <pc:docMk/>
            <pc:sldMk cId="1693270050" sldId="6001"/>
            <ac:spMk id="4" creationId="{77ED30E6-2DA2-804F-D59E-31182163D9D6}"/>
          </ac:spMkLst>
        </pc:spChg>
        <pc:spChg chg="mod">
          <ac:chgData name="英宗 松浦" userId="62df0116299a32bf" providerId="LiveId" clId="{5128CE07-7D80-42E1-BED2-3B4B479959C0}" dt="2024-03-21T07:23:03.085" v="7154"/>
          <ac:spMkLst>
            <pc:docMk/>
            <pc:sldMk cId="1693270050" sldId="6001"/>
            <ac:spMk id="6" creationId="{D5C4A15F-9F7D-806B-592B-F870B37F7E83}"/>
          </ac:spMkLst>
        </pc:spChg>
        <pc:spChg chg="mod">
          <ac:chgData name="英宗 松浦" userId="62df0116299a32bf" providerId="LiveId" clId="{5128CE07-7D80-42E1-BED2-3B4B479959C0}" dt="2024-03-21T07:23:33.190" v="7185" actId="20577"/>
          <ac:spMkLst>
            <pc:docMk/>
            <pc:sldMk cId="1693270050" sldId="6001"/>
            <ac:spMk id="7" creationId="{E39EE96E-0D81-D4C7-BFAE-9FBE51C73BF7}"/>
          </ac:spMkLst>
        </pc:spChg>
        <pc:spChg chg="mod">
          <ac:chgData name="英宗 松浦" userId="62df0116299a32bf" providerId="LiveId" clId="{5128CE07-7D80-42E1-BED2-3B4B479959C0}" dt="2024-03-21T07:23:03.085" v="7154"/>
          <ac:spMkLst>
            <pc:docMk/>
            <pc:sldMk cId="1693270050" sldId="6001"/>
            <ac:spMk id="9" creationId="{BE6DF0A8-EC5D-6DD2-0DE5-499450AC5332}"/>
          </ac:spMkLst>
        </pc:spChg>
        <pc:spChg chg="mod">
          <ac:chgData name="英宗 松浦" userId="62df0116299a32bf" providerId="LiveId" clId="{5128CE07-7D80-42E1-BED2-3B4B479959C0}" dt="2024-03-21T07:23:03.085" v="7154"/>
          <ac:spMkLst>
            <pc:docMk/>
            <pc:sldMk cId="1693270050" sldId="6001"/>
            <ac:spMk id="10" creationId="{7AA151DC-80FD-7742-AA48-50D632F6C799}"/>
          </ac:spMkLst>
        </pc:spChg>
        <pc:spChg chg="add mod">
          <ac:chgData name="英宗 松浦" userId="62df0116299a32bf" providerId="LiveId" clId="{5128CE07-7D80-42E1-BED2-3B4B479959C0}" dt="2024-03-21T07:23:40.839" v="7187"/>
          <ac:spMkLst>
            <pc:docMk/>
            <pc:sldMk cId="1693270050" sldId="6001"/>
            <ac:spMk id="11" creationId="{D01EB9B1-7D49-9FC3-BC7F-510A43A46D5B}"/>
          </ac:spMkLst>
        </pc:spChg>
        <pc:spChg chg="add mod">
          <ac:chgData name="英宗 松浦" userId="62df0116299a32bf" providerId="LiveId" clId="{5128CE07-7D80-42E1-BED2-3B4B479959C0}" dt="2024-03-21T07:23:40.839" v="7187"/>
          <ac:spMkLst>
            <pc:docMk/>
            <pc:sldMk cId="1693270050" sldId="6001"/>
            <ac:spMk id="13" creationId="{96A1B307-92C0-487E-0054-C4C0479E8CEF}"/>
          </ac:spMkLst>
        </pc:spChg>
        <pc:spChg chg="mod">
          <ac:chgData name="英宗 松浦" userId="62df0116299a32bf" providerId="LiveId" clId="{5128CE07-7D80-42E1-BED2-3B4B479959C0}" dt="2024-03-21T07:23:40.839" v="7187"/>
          <ac:spMkLst>
            <pc:docMk/>
            <pc:sldMk cId="1693270050" sldId="6001"/>
            <ac:spMk id="15" creationId="{D7EE9F05-7E61-D6BD-2D43-7AD79A4B2AA1}"/>
          </ac:spMkLst>
        </pc:spChg>
        <pc:spChg chg="mod">
          <ac:chgData name="英宗 松浦" userId="62df0116299a32bf" providerId="LiveId" clId="{5128CE07-7D80-42E1-BED2-3B4B479959C0}" dt="2024-03-21T07:23:40.839" v="7187"/>
          <ac:spMkLst>
            <pc:docMk/>
            <pc:sldMk cId="1693270050" sldId="6001"/>
            <ac:spMk id="16" creationId="{3E07E54E-FF9D-11F6-A575-E78A9B2982B4}"/>
          </ac:spMkLst>
        </pc:spChg>
        <pc:spChg chg="mod">
          <ac:chgData name="英宗 松浦" userId="62df0116299a32bf" providerId="LiveId" clId="{5128CE07-7D80-42E1-BED2-3B4B479959C0}" dt="2024-03-21T07:23:40.839" v="7187"/>
          <ac:spMkLst>
            <pc:docMk/>
            <pc:sldMk cId="1693270050" sldId="6001"/>
            <ac:spMk id="18" creationId="{0E609BE7-3E60-4B05-D6C3-C4F1CCB82E90}"/>
          </ac:spMkLst>
        </pc:spChg>
        <pc:spChg chg="mod">
          <ac:chgData name="英宗 松浦" userId="62df0116299a32bf" providerId="LiveId" clId="{5128CE07-7D80-42E1-BED2-3B4B479959C0}" dt="2024-03-21T07:23:40.839" v="7187"/>
          <ac:spMkLst>
            <pc:docMk/>
            <pc:sldMk cId="1693270050" sldId="6001"/>
            <ac:spMk id="19" creationId="{D223D7E7-6295-863A-FBBB-C839172A65E8}"/>
          </ac:spMkLst>
        </pc:spChg>
        <pc:spChg chg="add mod">
          <ac:chgData name="英宗 松浦" userId="62df0116299a32bf" providerId="LiveId" clId="{5128CE07-7D80-42E1-BED2-3B4B479959C0}" dt="2024-03-21T07:24:25.809" v="7286" actId="1035"/>
          <ac:spMkLst>
            <pc:docMk/>
            <pc:sldMk cId="1693270050" sldId="6001"/>
            <ac:spMk id="20" creationId="{FB98993F-ACF8-48DD-F8C8-70DD27DA613F}"/>
          </ac:spMkLst>
        </pc:spChg>
        <pc:spChg chg="add mod">
          <ac:chgData name="英宗 松浦" userId="62df0116299a32bf" providerId="LiveId" clId="{5128CE07-7D80-42E1-BED2-3B4B479959C0}" dt="2024-03-21T07:23:53.168" v="7213" actId="20577"/>
          <ac:spMkLst>
            <pc:docMk/>
            <pc:sldMk cId="1693270050" sldId="6001"/>
            <ac:spMk id="22" creationId="{02143395-BBEE-44CF-2D73-77D6CE489330}"/>
          </ac:spMkLst>
        </pc:spChg>
        <pc:spChg chg="mod topLvl">
          <ac:chgData name="英宗 松浦" userId="62df0116299a32bf" providerId="LiveId" clId="{5128CE07-7D80-42E1-BED2-3B4B479959C0}" dt="2024-03-21T07:24:25.809" v="7286" actId="1035"/>
          <ac:spMkLst>
            <pc:docMk/>
            <pc:sldMk cId="1693270050" sldId="6001"/>
            <ac:spMk id="24" creationId="{AF1FBECC-5B1B-7623-E7E9-98ED106D399F}"/>
          </ac:spMkLst>
        </pc:spChg>
        <pc:spChg chg="mod topLvl">
          <ac:chgData name="英宗 松浦" userId="62df0116299a32bf" providerId="LiveId" clId="{5128CE07-7D80-42E1-BED2-3B4B479959C0}" dt="2024-03-21T07:24:19.093" v="7268" actId="165"/>
          <ac:spMkLst>
            <pc:docMk/>
            <pc:sldMk cId="1693270050" sldId="6001"/>
            <ac:spMk id="25" creationId="{65FBA278-467E-0738-3272-49750A90ABB3}"/>
          </ac:spMkLst>
        </pc:spChg>
        <pc:spChg chg="mod">
          <ac:chgData name="英宗 松浦" userId="62df0116299a32bf" providerId="LiveId" clId="{5128CE07-7D80-42E1-BED2-3B4B479959C0}" dt="2024-03-21T07:24:19.093" v="7268" actId="165"/>
          <ac:spMkLst>
            <pc:docMk/>
            <pc:sldMk cId="1693270050" sldId="6001"/>
            <ac:spMk id="27" creationId="{FDFE3996-80CC-5FFD-D926-0F70FA61322B}"/>
          </ac:spMkLst>
        </pc:spChg>
        <pc:spChg chg="mod">
          <ac:chgData name="英宗 松浦" userId="62df0116299a32bf" providerId="LiveId" clId="{5128CE07-7D80-42E1-BED2-3B4B479959C0}" dt="2024-03-21T07:24:19.093" v="7268" actId="165"/>
          <ac:spMkLst>
            <pc:docMk/>
            <pc:sldMk cId="1693270050" sldId="6001"/>
            <ac:spMk id="28" creationId="{3FB9E2B2-49FD-027A-C258-118B0E5660B7}"/>
          </ac:spMkLst>
        </pc:spChg>
        <pc:grpChg chg="add del mod">
          <ac:chgData name="英宗 松浦" userId="62df0116299a32bf" providerId="LiveId" clId="{5128CE07-7D80-42E1-BED2-3B4B479959C0}" dt="2024-03-21T07:23:35.749" v="7186" actId="478"/>
          <ac:grpSpMkLst>
            <pc:docMk/>
            <pc:sldMk cId="1693270050" sldId="6001"/>
            <ac:grpSpMk id="5" creationId="{A44EAC0E-AA41-EE0B-7100-F9BCFBD2A7E6}"/>
          </ac:grpSpMkLst>
        </pc:grpChg>
        <pc:grpChg chg="mod">
          <ac:chgData name="英宗 松浦" userId="62df0116299a32bf" providerId="LiveId" clId="{5128CE07-7D80-42E1-BED2-3B4B479959C0}" dt="2024-03-21T07:23:03.085" v="7154"/>
          <ac:grpSpMkLst>
            <pc:docMk/>
            <pc:sldMk cId="1693270050" sldId="6001"/>
            <ac:grpSpMk id="8" creationId="{C9E22F21-3590-2905-5CAF-8D980860BC5A}"/>
          </ac:grpSpMkLst>
        </pc:grpChg>
        <pc:grpChg chg="add mod">
          <ac:chgData name="英宗 松浦" userId="62df0116299a32bf" providerId="LiveId" clId="{5128CE07-7D80-42E1-BED2-3B4B479959C0}" dt="2024-03-21T07:23:40.839" v="7187"/>
          <ac:grpSpMkLst>
            <pc:docMk/>
            <pc:sldMk cId="1693270050" sldId="6001"/>
            <ac:grpSpMk id="14" creationId="{6212AF2D-892E-F010-1FAA-69E5C51023AE}"/>
          </ac:grpSpMkLst>
        </pc:grpChg>
        <pc:grpChg chg="mod">
          <ac:chgData name="英宗 松浦" userId="62df0116299a32bf" providerId="LiveId" clId="{5128CE07-7D80-42E1-BED2-3B4B479959C0}" dt="2024-03-21T07:23:40.839" v="7187"/>
          <ac:grpSpMkLst>
            <pc:docMk/>
            <pc:sldMk cId="1693270050" sldId="6001"/>
            <ac:grpSpMk id="17" creationId="{3C60145D-C95D-9ABF-C693-AF76871F0822}"/>
          </ac:grpSpMkLst>
        </pc:grpChg>
        <pc:grpChg chg="add del mod">
          <ac:chgData name="英宗 松浦" userId="62df0116299a32bf" providerId="LiveId" clId="{5128CE07-7D80-42E1-BED2-3B4B479959C0}" dt="2024-03-21T07:24:19.093" v="7268" actId="165"/>
          <ac:grpSpMkLst>
            <pc:docMk/>
            <pc:sldMk cId="1693270050" sldId="6001"/>
            <ac:grpSpMk id="23" creationId="{80611548-6F51-A147-C423-87C6EDA82E22}"/>
          </ac:grpSpMkLst>
        </pc:grpChg>
        <pc:grpChg chg="del mod topLvl">
          <ac:chgData name="英宗 松浦" userId="62df0116299a32bf" providerId="LiveId" clId="{5128CE07-7D80-42E1-BED2-3B4B479959C0}" dt="2024-03-21T07:24:21.104" v="7269" actId="478"/>
          <ac:grpSpMkLst>
            <pc:docMk/>
            <pc:sldMk cId="1693270050" sldId="6001"/>
            <ac:grpSpMk id="26" creationId="{73EB7C92-F14A-FF9D-338F-4D43E3088F79}"/>
          </ac:grpSpMkLst>
        </pc:grpChg>
        <pc:picChg chg="add del mod">
          <ac:chgData name="英宗 松浦" userId="62df0116299a32bf" providerId="LiveId" clId="{5128CE07-7D80-42E1-BED2-3B4B479959C0}" dt="2024-03-21T07:23:35.749" v="7186" actId="478"/>
          <ac:picMkLst>
            <pc:docMk/>
            <pc:sldMk cId="1693270050" sldId="6001"/>
            <ac:picMk id="3" creationId="{A613B51D-741F-1483-BAF6-971194D5611F}"/>
          </ac:picMkLst>
        </pc:picChg>
        <pc:picChg chg="add mod">
          <ac:chgData name="英宗 松浦" userId="62df0116299a32bf" providerId="LiveId" clId="{5128CE07-7D80-42E1-BED2-3B4B479959C0}" dt="2024-03-21T07:23:40.839" v="7187"/>
          <ac:picMkLst>
            <pc:docMk/>
            <pc:sldMk cId="1693270050" sldId="6001"/>
            <ac:picMk id="12" creationId="{CD8AE700-CBDE-ED3F-8171-08E17DB130E3}"/>
          </ac:picMkLst>
        </pc:picChg>
        <pc:picChg chg="add mod">
          <ac:chgData name="英宗 松浦" userId="62df0116299a32bf" providerId="LiveId" clId="{5128CE07-7D80-42E1-BED2-3B4B479959C0}" dt="2024-03-21T07:23:46.589" v="7190" actId="962"/>
          <ac:picMkLst>
            <pc:docMk/>
            <pc:sldMk cId="1693270050" sldId="6001"/>
            <ac:picMk id="21" creationId="{00FAFD32-7488-CA5E-D56D-61A62E0F340C}"/>
          </ac:picMkLst>
        </pc:picChg>
      </pc:sldChg>
      <pc:sldChg chg="addSp modSp add mod ord">
        <pc:chgData name="英宗 松浦" userId="62df0116299a32bf" providerId="LiveId" clId="{5128CE07-7D80-42E1-BED2-3B4B479959C0}" dt="2024-03-21T11:41:34.382" v="11726" actId="164"/>
        <pc:sldMkLst>
          <pc:docMk/>
          <pc:sldMk cId="937620393" sldId="6002"/>
        </pc:sldMkLst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2" creationId="{92B27966-FBC2-5196-5F2B-658EEE01C10A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3" creationId="{D157117A-07F5-090D-856F-B947B8576A21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4" creationId="{5CAD66ED-FCE7-B3BD-334D-C690A02346FF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5" creationId="{D6D34762-82C4-5232-C99B-4210FD84DB74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6" creationId="{6FE2DA38-48AE-E5CD-D608-5675EAF3BE87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7" creationId="{EFA450F3-6EB6-C42D-B682-D2B195A9844D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8" creationId="{6B5FC5A1-6A4B-BA52-ADD2-3FFED603E5B9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9" creationId="{5267D6FD-F42D-21AB-E68F-A5634F5BCFB7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10" creationId="{85D830F6-7A2F-997C-8295-4BA4BEA55568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11" creationId="{C4F30D56-2CB2-3AA1-0C4D-6D6F19412FFE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12" creationId="{4C8D6A6D-1DFD-DF1A-26B0-A14E2B94D1F2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13" creationId="{C6EF81D6-1D33-E45D-EED1-2E87A1EB4E20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14" creationId="{F7BCC9B5-CA5F-6E17-A52B-5B95141C635E}"/>
          </ac:spMkLst>
        </pc:spChg>
        <pc:grpChg chg="add mod">
          <ac:chgData name="英宗 松浦" userId="62df0116299a32bf" providerId="LiveId" clId="{5128CE07-7D80-42E1-BED2-3B4B479959C0}" dt="2024-03-21T11:41:34.382" v="11726" actId="164"/>
          <ac:grpSpMkLst>
            <pc:docMk/>
            <pc:sldMk cId="937620393" sldId="6002"/>
            <ac:grpSpMk id="15" creationId="{57F53B5E-A715-213E-B993-4FB7BDD71D31}"/>
          </ac:grpSpMkLst>
        </pc:grpChg>
      </pc:sldChg>
      <pc:sldChg chg="addSp delSp modSp add mod ord">
        <pc:chgData name="英宗 松浦" userId="62df0116299a32bf" providerId="LiveId" clId="{5128CE07-7D80-42E1-BED2-3B4B479959C0}" dt="2024-03-21T11:41:37.462" v="11727" actId="164"/>
        <pc:sldMkLst>
          <pc:docMk/>
          <pc:sldMk cId="2047458010" sldId="6003"/>
        </pc:sldMkLst>
        <pc:spChg chg="del mod topLvl">
          <ac:chgData name="英宗 松浦" userId="62df0116299a32bf" providerId="LiveId" clId="{5128CE07-7D80-42E1-BED2-3B4B479959C0}" dt="2024-03-21T07:39:24.311" v="7498" actId="478"/>
          <ac:spMkLst>
            <pc:docMk/>
            <pc:sldMk cId="2047458010" sldId="6003"/>
            <ac:spMk id="4" creationId="{D9B87EB7-9CA5-543C-2D6D-03227877CAFA}"/>
          </ac:spMkLst>
        </pc:spChg>
        <pc:spChg chg="del mod">
          <ac:chgData name="英宗 松浦" userId="62df0116299a32bf" providerId="LiveId" clId="{5128CE07-7D80-42E1-BED2-3B4B479959C0}" dt="2024-03-21T07:39:22.176" v="7497" actId="478"/>
          <ac:spMkLst>
            <pc:docMk/>
            <pc:sldMk cId="2047458010" sldId="6003"/>
            <ac:spMk id="5" creationId="{BE4DEA4B-8604-27BA-7CDF-DDA949B0F711}"/>
          </ac:spMkLst>
        </pc:spChg>
        <pc:spChg chg="del mod topLvl">
          <ac:chgData name="英宗 松浦" userId="62df0116299a32bf" providerId="LiveId" clId="{5128CE07-7D80-42E1-BED2-3B4B479959C0}" dt="2024-03-21T07:45:30.495" v="7553" actId="478"/>
          <ac:spMkLst>
            <pc:docMk/>
            <pc:sldMk cId="2047458010" sldId="6003"/>
            <ac:spMk id="6" creationId="{6D18C814-ECB8-96AA-D94F-B9F456822B7C}"/>
          </ac:spMkLst>
        </pc:spChg>
        <pc:spChg chg="add del mod">
          <ac:chgData name="英宗 松浦" userId="62df0116299a32bf" providerId="LiveId" clId="{5128CE07-7D80-42E1-BED2-3B4B479959C0}" dt="2024-03-21T07:43:24.611" v="7526" actId="478"/>
          <ac:spMkLst>
            <pc:docMk/>
            <pc:sldMk cId="2047458010" sldId="6003"/>
            <ac:spMk id="7" creationId="{6A90A16A-E0BF-E2C5-4CC3-09CC493A4FD5}"/>
          </ac:spMkLst>
        </pc:spChg>
        <pc:spChg chg="add del mod">
          <ac:chgData name="英宗 松浦" userId="62df0116299a32bf" providerId="LiveId" clId="{5128CE07-7D80-42E1-BED2-3B4B479959C0}" dt="2024-03-21T07:45:30.495" v="7553" actId="478"/>
          <ac:spMkLst>
            <pc:docMk/>
            <pc:sldMk cId="2047458010" sldId="6003"/>
            <ac:spMk id="8" creationId="{5982E2E1-E34F-B482-A46D-EC8243BBCB26}"/>
          </ac:spMkLst>
        </pc:spChg>
        <pc:spChg chg="add del mod">
          <ac:chgData name="英宗 松浦" userId="62df0116299a32bf" providerId="LiveId" clId="{5128CE07-7D80-42E1-BED2-3B4B479959C0}" dt="2024-03-21T07:50:47.911" v="7685" actId="478"/>
          <ac:spMkLst>
            <pc:docMk/>
            <pc:sldMk cId="2047458010" sldId="6003"/>
            <ac:spMk id="9" creationId="{01A43920-992C-004F-7BD2-137BEB66AE8B}"/>
          </ac:spMkLst>
        </pc:spChg>
        <pc:spChg chg="add 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10" creationId="{19D5DC64-813D-DCA9-0FEA-81112049797F}"/>
          </ac:spMkLst>
        </pc:spChg>
        <pc:spChg chg="add 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11" creationId="{567482B1-4D7D-0011-1B90-092D4A466487}"/>
          </ac:spMkLst>
        </pc:spChg>
        <pc:spChg chg="add 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12" creationId="{12242961-796F-926A-DD3B-C36555697347}"/>
          </ac:spMkLst>
        </pc:spChg>
        <pc:spChg chg="add 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13" creationId="{3653C2E1-BD25-8D4E-8886-068EBB58F23D}"/>
          </ac:spMkLst>
        </pc:spChg>
        <pc:spChg chg="add 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14" creationId="{9AE9250F-49CE-C31C-A460-BD74B214FB7D}"/>
          </ac:spMkLst>
        </pc:spChg>
        <pc:spChg chg="add 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15" creationId="{B3B9820A-F0A5-2BD1-882C-6465FBF749A1}"/>
          </ac:spMkLst>
        </pc:spChg>
        <pc:spChg chg="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20" creationId="{C9B02555-99EB-A492-8105-8779D25AE03F}"/>
          </ac:spMkLst>
        </pc:spChg>
        <pc:spChg chg="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21" creationId="{1C08938C-AD14-76C0-0C39-92502B2A9D9A}"/>
          </ac:spMkLst>
        </pc:spChg>
        <pc:spChg chg="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23" creationId="{D9592570-97C3-65DE-D7F7-1FAFEE0C0747}"/>
          </ac:spMkLst>
        </pc:spChg>
        <pc:spChg chg="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24" creationId="{2AEDA844-A7A0-7970-57C4-7783041E6DE4}"/>
          </ac:spMkLst>
        </pc:spChg>
        <pc:spChg chg="add del mod ord">
          <ac:chgData name="英宗 松浦" userId="62df0116299a32bf" providerId="LiveId" clId="{5128CE07-7D80-42E1-BED2-3B4B479959C0}" dt="2024-03-21T07:53:55.014" v="7721" actId="478"/>
          <ac:spMkLst>
            <pc:docMk/>
            <pc:sldMk cId="2047458010" sldId="6003"/>
            <ac:spMk id="25" creationId="{AB12E8C7-49E4-7886-4762-99EC869DB9BA}"/>
          </ac:spMkLst>
        </pc:spChg>
        <pc:spChg chg="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27" creationId="{9D216D0E-DD34-BAF2-39EB-2EB545423FB7}"/>
          </ac:spMkLst>
        </pc:spChg>
        <pc:spChg chg="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28" creationId="{F31980D5-BA56-711C-64C1-18722B5A02F8}"/>
          </ac:spMkLst>
        </pc:spChg>
        <pc:spChg chg="add del mod">
          <ac:chgData name="英宗 松浦" userId="62df0116299a32bf" providerId="LiveId" clId="{5128CE07-7D80-42E1-BED2-3B4B479959C0}" dt="2024-03-21T07:56:19.306" v="7777" actId="478"/>
          <ac:spMkLst>
            <pc:docMk/>
            <pc:sldMk cId="2047458010" sldId="6003"/>
            <ac:spMk id="30" creationId="{87B2AE2C-0513-2A2E-1EA7-786601102EE6}"/>
          </ac:spMkLst>
        </pc:spChg>
        <pc:spChg chg="mod">
          <ac:chgData name="英宗 松浦" userId="62df0116299a32bf" providerId="LiveId" clId="{5128CE07-7D80-42E1-BED2-3B4B479959C0}" dt="2024-03-21T07:59:44.211" v="7953" actId="20577"/>
          <ac:spMkLst>
            <pc:docMk/>
            <pc:sldMk cId="2047458010" sldId="6003"/>
            <ac:spMk id="32" creationId="{723EE7BD-88B4-D5D5-CC5C-BDD404D4ECEC}"/>
          </ac:spMkLst>
        </pc:spChg>
        <pc:spChg chg="mod">
          <ac:chgData name="英宗 松浦" userId="62df0116299a32bf" providerId="LiveId" clId="{5128CE07-7D80-42E1-BED2-3B4B479959C0}" dt="2024-03-21T07:57:46.546" v="7858" actId="20577"/>
          <ac:spMkLst>
            <pc:docMk/>
            <pc:sldMk cId="2047458010" sldId="6003"/>
            <ac:spMk id="33" creationId="{C616BF7F-19C2-9745-523F-074EA0B75985}"/>
          </ac:spMkLst>
        </pc:spChg>
        <pc:spChg chg="add del mod">
          <ac:chgData name="英宗 松浦" userId="62df0116299a32bf" providerId="LiveId" clId="{5128CE07-7D80-42E1-BED2-3B4B479959C0}" dt="2024-03-21T07:56:55.371" v="7779" actId="478"/>
          <ac:spMkLst>
            <pc:docMk/>
            <pc:sldMk cId="2047458010" sldId="6003"/>
            <ac:spMk id="34" creationId="{42F7EFBC-6125-3B9E-11B6-82C42B6DABE8}"/>
          </ac:spMkLst>
        </pc:spChg>
        <pc:spChg chg="mod">
          <ac:chgData name="英宗 松浦" userId="62df0116299a32bf" providerId="LiveId" clId="{5128CE07-7D80-42E1-BED2-3B4B479959C0}" dt="2024-03-21T07:58:29.506" v="7890"/>
          <ac:spMkLst>
            <pc:docMk/>
            <pc:sldMk cId="2047458010" sldId="6003"/>
            <ac:spMk id="36" creationId="{E638A9D1-814C-7DB5-F9BC-559226491EA9}"/>
          </ac:spMkLst>
        </pc:spChg>
        <pc:spChg chg="mod">
          <ac:chgData name="英宗 松浦" userId="62df0116299a32bf" providerId="LiveId" clId="{5128CE07-7D80-42E1-BED2-3B4B479959C0}" dt="2024-03-21T07:58:29.506" v="7890"/>
          <ac:spMkLst>
            <pc:docMk/>
            <pc:sldMk cId="2047458010" sldId="6003"/>
            <ac:spMk id="37" creationId="{7482E3BD-C8A8-F4EC-9934-6F8DA0662CE2}"/>
          </ac:spMkLst>
        </pc:spChg>
        <pc:spChg chg="mod">
          <ac:chgData name="英宗 松浦" userId="62df0116299a32bf" providerId="LiveId" clId="{5128CE07-7D80-42E1-BED2-3B4B479959C0}" dt="2024-03-21T07:58:29.506" v="7890"/>
          <ac:spMkLst>
            <pc:docMk/>
            <pc:sldMk cId="2047458010" sldId="6003"/>
            <ac:spMk id="39" creationId="{DB3BF919-6EE9-0525-B34C-F0F499E9850F}"/>
          </ac:spMkLst>
        </pc:spChg>
        <pc:spChg chg="mod">
          <ac:chgData name="英宗 松浦" userId="62df0116299a32bf" providerId="LiveId" clId="{5128CE07-7D80-42E1-BED2-3B4B479959C0}" dt="2024-03-21T07:58:29.506" v="7890"/>
          <ac:spMkLst>
            <pc:docMk/>
            <pc:sldMk cId="2047458010" sldId="6003"/>
            <ac:spMk id="40" creationId="{02D2EFBC-704A-C16C-C7B4-F3BC88081873}"/>
          </ac:spMkLst>
        </pc:spChg>
        <pc:grpChg chg="add del mod">
          <ac:chgData name="英宗 松浦" userId="62df0116299a32bf" providerId="LiveId" clId="{5128CE07-7D80-42E1-BED2-3B4B479959C0}" dt="2024-03-21T07:39:24.311" v="7498" actId="478"/>
          <ac:grpSpMkLst>
            <pc:docMk/>
            <pc:sldMk cId="2047458010" sldId="6003"/>
            <ac:grpSpMk id="2" creationId="{0DE6BD76-82CC-267B-D8B0-75DAF127EAC1}"/>
          </ac:grpSpMkLst>
        </pc:grpChg>
        <pc:grpChg chg="add mod topLvl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16" creationId="{62C8937D-D680-5296-7071-D15B48579DFC}"/>
          </ac:grpSpMkLst>
        </pc:grpChg>
        <pc:grpChg chg="add mod topLvl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17" creationId="{0DBA3946-F9FE-0CE9-E9CB-F75D48BE961F}"/>
          </ac:grpSpMkLst>
        </pc:grpChg>
        <pc:grpChg chg="add mod topLvl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18" creationId="{5FE1E5CD-0F79-DC2E-20F1-9C7DB972460E}"/>
          </ac:grpSpMkLst>
        </pc:grpChg>
        <pc:grpChg chg="add mod topLvl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19" creationId="{0FA7B83B-5768-58F6-29D9-27D18271BDEC}"/>
          </ac:grpSpMkLst>
        </pc:grpChg>
        <pc:grpChg chg="add mod topLvl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22" creationId="{5FF60E10-8D24-5213-9563-531B6E567551}"/>
          </ac:grpSpMkLst>
        </pc:grpChg>
        <pc:grpChg chg="add mod topLvl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26" creationId="{F7642771-E7C5-B92E-1ECE-15BC7E07328B}"/>
          </ac:grpSpMkLst>
        </pc:grpChg>
        <pc:grpChg chg="add del mod">
          <ac:chgData name="英宗 松浦" userId="62df0116299a32bf" providerId="LiveId" clId="{5128CE07-7D80-42E1-BED2-3B4B479959C0}" dt="2024-03-21T07:58:20.853" v="7889" actId="165"/>
          <ac:grpSpMkLst>
            <pc:docMk/>
            <pc:sldMk cId="2047458010" sldId="6003"/>
            <ac:grpSpMk id="29" creationId="{C356095F-BB68-9772-7998-D916040A1F13}"/>
          </ac:grpSpMkLst>
        </pc:grpChg>
        <pc:grpChg chg="add mod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31" creationId="{AF3227CE-FEB2-3389-37BA-20E35FEA157D}"/>
          </ac:grpSpMkLst>
        </pc:grpChg>
        <pc:grpChg chg="add mod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35" creationId="{8F81F10B-19E1-4B58-B9BC-01C37272B256}"/>
          </ac:grpSpMkLst>
        </pc:grpChg>
        <pc:grpChg chg="add mod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38" creationId="{A9BA6F7E-1050-D749-3130-39EC1ED8005B}"/>
          </ac:grpSpMkLst>
        </pc:grpChg>
        <pc:grpChg chg="add mod ord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41" creationId="{44B94382-7D8B-380C-344F-CE34D2351D15}"/>
          </ac:grpSpMkLst>
        </pc:grpChg>
        <pc:grpChg chg="mod">
          <ac:chgData name="英宗 松浦" userId="62df0116299a32bf" providerId="LiveId" clId="{5128CE07-7D80-42E1-BED2-3B4B479959C0}" dt="2024-03-21T08:00:06.930" v="7954"/>
          <ac:grpSpMkLst>
            <pc:docMk/>
            <pc:sldMk cId="2047458010" sldId="6003"/>
            <ac:grpSpMk id="42" creationId="{3CDC4F27-69CB-AAF9-97AB-D613DE75EAB8}"/>
          </ac:grpSpMkLst>
        </pc:grpChg>
        <pc:grpChg chg="mod">
          <ac:chgData name="英宗 松浦" userId="62df0116299a32bf" providerId="LiveId" clId="{5128CE07-7D80-42E1-BED2-3B4B479959C0}" dt="2024-03-21T08:00:06.930" v="7954"/>
          <ac:grpSpMkLst>
            <pc:docMk/>
            <pc:sldMk cId="2047458010" sldId="6003"/>
            <ac:grpSpMk id="43" creationId="{C24E8EBF-64A3-E310-8E04-7F8A93772ACA}"/>
          </ac:grpSpMkLst>
        </pc:grpChg>
        <pc:grpChg chg="add mod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97" creationId="{5C89084B-8617-F236-FE01-A0EE5C51FAB1}"/>
          </ac:grpSpMkLst>
        </pc:grpChg>
        <pc:picChg chg="del mod">
          <ac:chgData name="英宗 松浦" userId="62df0116299a32bf" providerId="LiveId" clId="{5128CE07-7D80-42E1-BED2-3B4B479959C0}" dt="2024-03-21T07:39:22.176" v="7497" actId="478"/>
          <ac:picMkLst>
            <pc:docMk/>
            <pc:sldMk cId="2047458010" sldId="6003"/>
            <ac:picMk id="3" creationId="{358240BC-8228-4500-954F-C2AD0DB94D67}"/>
          </ac:picMkLst>
        </pc:pic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44" creationId="{DDA54A66-96DF-1D55-FB52-5001F5A629CD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45" creationId="{F2E95936-24AE-CBBE-2EA1-D704C90C7011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46" creationId="{BEFC5910-4116-CFE6-55B9-F4B777B058AA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47" creationId="{02908BB9-6288-DF26-A5FC-700F60421EC2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48" creationId="{D6E762D8-6E91-E994-CEF3-89F2E8614CC5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49" creationId="{39CAFF6F-B37B-C5DC-CBAB-7FE602712358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0" creationId="{24BA1C4F-81DE-2C8A-11B3-C1F4F63BCC9E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1" creationId="{83D76E2C-E324-5927-C74B-82023A7A63F0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2" creationId="{5A5FC411-831E-130E-AD6C-030875E118D6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3" creationId="{7170315B-CF3F-1AE2-449C-F11667E2D8DC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4" creationId="{B218B992-881B-28F5-0B94-A54CBF37755C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5" creationId="{364AB015-EC21-61B5-8095-D1CB0D3F95F6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6" creationId="{A8A54F96-FA31-C77C-1E6C-371C6F92EF98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7" creationId="{2D47D54F-828E-4161-7C0F-8B5C3986F3C5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8" creationId="{75AC2722-7954-F730-A44A-78D8B312D87C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9" creationId="{E1A20FE0-83A3-BA1B-C696-5808692B30C8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0" creationId="{CC2FA379-A060-F858-BA7F-B6738571A3A4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1" creationId="{BAB31504-9FC4-E49F-FE31-FAAB9CBD2034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2" creationId="{49E64BF8-6ED6-492A-49AD-F1FBB352E2D2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3" creationId="{743AD765-6A31-F7EC-915F-BD16B3692837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4" creationId="{434B2BD7-0C30-AE16-C238-A00DDD461207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5" creationId="{FBEF4735-FED2-9072-B9F1-C872EEE9164F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6" creationId="{CB3F6083-25C0-EDB7-F386-1B10894FFE16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7" creationId="{5491385E-5B01-740F-41D6-A1ACA3BBAA78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8" creationId="{8964184D-BE91-6442-E203-F767000D22A9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9" creationId="{3ACE3120-3889-1E8B-8D71-8C429DEB0177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0" creationId="{A290B08E-1E17-BEF5-46D3-72B1DBE20EDC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1" creationId="{20A8BCF8-1A5B-A54D-0E46-83C4C659B6B9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2" creationId="{39477619-B643-F54D-1043-A3C2EF9F2725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3" creationId="{9261140D-C162-D199-9E2F-7F34A4B9A0CA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4" creationId="{6BA81F58-AFEE-D4D3-5CD6-A46F5B20D615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5" creationId="{AB5A85C3-489F-D471-276D-5AF04B6AAA55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6" creationId="{CA4F17C9-B375-0237-E253-1B42905F404D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7" creationId="{D597CB20-9E7D-888A-B86B-519A7F885A7F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8" creationId="{97338926-06EB-C4E6-6ECA-B5716DDF8C13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9" creationId="{B9598F75-03C0-D309-E2A6-0C2000194BB6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0" creationId="{B69C5355-B3C8-6AE2-8874-18F763CE049B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1" creationId="{E0279E09-CF5E-4F54-55D1-E5FD5A47C752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2" creationId="{22EBB310-9250-FC89-60C7-B09950DDDFAA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3" creationId="{A904F330-329C-0527-2F3E-8FEFC4BB78C6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4" creationId="{78CD08F9-BB6F-10D2-0753-73CCD77D2373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5" creationId="{16DB9560-6067-F894-AAC2-46E48DCEB213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6" creationId="{9E4DC0EA-C26B-0428-ADB6-EBA33CC218BE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7" creationId="{D9F510DE-5CC2-FB96-DFFB-39FB2DE9F913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8" creationId="{975CD496-8A68-DE61-8B96-BAF445F3E850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9" creationId="{E6F1362C-D68F-5C6A-84FE-60168FAC9092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0" creationId="{8BB7185B-4296-76FF-9777-09E3BDE6EFCE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1" creationId="{2986E295-25C8-3376-87DC-792FF668CFDB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2" creationId="{66D99D65-9B89-479D-377C-5C4D3D0B31FD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3" creationId="{A8A0385E-2F00-C75C-D028-286C4C3BFDFF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4" creationId="{2A272D76-4D98-FB63-8E60-21CBB12FD2D9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5" creationId="{80D6C770-6F07-669E-3293-2122C1AA1F3F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6" creationId="{C4E0C1C4-7612-2B90-89A3-AC483465EE44}"/>
          </ac:cxnSpMkLst>
        </pc:cxnChg>
      </pc:sldChg>
      <pc:sldChg chg="addSp delSp modSp add mod ord">
        <pc:chgData name="英宗 松浦" userId="62df0116299a32bf" providerId="LiveId" clId="{5128CE07-7D80-42E1-BED2-3B4B479959C0}" dt="2024-03-21T11:42:24.963" v="11753" actId="164"/>
        <pc:sldMkLst>
          <pc:docMk/>
          <pc:sldMk cId="2639778112" sldId="6004"/>
        </pc:sldMkLst>
        <pc:spChg chg="add mod">
          <ac:chgData name="英宗 松浦" userId="62df0116299a32bf" providerId="LiveId" clId="{5128CE07-7D80-42E1-BED2-3B4B479959C0}" dt="2024-03-21T08:10:39.969" v="8333" actId="404"/>
          <ac:spMkLst>
            <pc:docMk/>
            <pc:sldMk cId="2639778112" sldId="6004"/>
            <ac:spMk id="2" creationId="{520D21CA-BAF9-B5A2-C70A-AF3F8E3C4819}"/>
          </ac:spMkLst>
        </pc:spChg>
        <pc:spChg chg="add mod">
          <ac:chgData name="英宗 松浦" userId="62df0116299a32bf" providerId="LiveId" clId="{5128CE07-7D80-42E1-BED2-3B4B479959C0}" dt="2024-03-21T08:10:39.969" v="8333" actId="404"/>
          <ac:spMkLst>
            <pc:docMk/>
            <pc:sldMk cId="2639778112" sldId="6004"/>
            <ac:spMk id="3" creationId="{E04EE945-D1D3-AE90-4CF4-429730EB8D1D}"/>
          </ac:spMkLst>
        </pc:spChg>
        <pc:spChg chg="add mod">
          <ac:chgData name="英宗 松浦" userId="62df0116299a32bf" providerId="LiveId" clId="{5128CE07-7D80-42E1-BED2-3B4B479959C0}" dt="2024-03-21T11:42:24.963" v="11753" actId="164"/>
          <ac:spMkLst>
            <pc:docMk/>
            <pc:sldMk cId="2639778112" sldId="6004"/>
            <ac:spMk id="4" creationId="{453EAFEC-8AAB-51A5-EDF9-D5A64C5AC6FB}"/>
          </ac:spMkLst>
        </pc:spChg>
        <pc:spChg chg="add del mod">
          <ac:chgData name="英宗 松浦" userId="62df0116299a32bf" providerId="LiveId" clId="{5128CE07-7D80-42E1-BED2-3B4B479959C0}" dt="2024-03-21T08:07:59.517" v="8035" actId="478"/>
          <ac:spMkLst>
            <pc:docMk/>
            <pc:sldMk cId="2639778112" sldId="6004"/>
            <ac:spMk id="5" creationId="{CB4DFB5A-9412-FEA9-D9E9-7837DB2E4A75}"/>
          </ac:spMkLst>
        </pc:spChg>
        <pc:spChg chg="add mod">
          <ac:chgData name="英宗 松浦" userId="62df0116299a32bf" providerId="LiveId" clId="{5128CE07-7D80-42E1-BED2-3B4B479959C0}" dt="2024-03-21T08:10:39.969" v="8333" actId="404"/>
          <ac:spMkLst>
            <pc:docMk/>
            <pc:sldMk cId="2639778112" sldId="6004"/>
            <ac:spMk id="6" creationId="{9CDDC874-5C28-ACCA-396A-F90F0E7A46EB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8" creationId="{3B6D0B37-333F-5FF6-D968-B1F15A688DBF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9" creationId="{1672DED8-1CDC-7533-69FB-515DAB0162C2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10" creationId="{5CE5DF75-9608-A16C-1D73-8B1816E0DA78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11" creationId="{BD3257EA-8861-29F3-5D62-8B83BCADFF0C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12" creationId="{5ED3FB19-6448-96A9-E37C-404EED638B69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13" creationId="{59E739DB-1C3B-6022-1D3E-455AE487C00C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14" creationId="{94FC9976-E402-80D6-1112-8BD5E1691987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15" creationId="{2E337896-298A-1FFA-F87D-4FF64C86B043}"/>
          </ac:spMkLst>
        </pc:spChg>
        <pc:grpChg chg="add mod">
          <ac:chgData name="英宗 松浦" userId="62df0116299a32bf" providerId="LiveId" clId="{5128CE07-7D80-42E1-BED2-3B4B479959C0}" dt="2024-03-21T11:42:24.963" v="11753" actId="164"/>
          <ac:grpSpMkLst>
            <pc:docMk/>
            <pc:sldMk cId="2639778112" sldId="6004"/>
            <ac:grpSpMk id="7" creationId="{CFE4FC07-2ED9-67CE-0FCA-B71371D7B10B}"/>
          </ac:grpSpMkLst>
        </pc:grpChg>
        <pc:grpChg chg="add mod">
          <ac:chgData name="英宗 松浦" userId="62df0116299a32bf" providerId="LiveId" clId="{5128CE07-7D80-42E1-BED2-3B4B479959C0}" dt="2024-03-21T11:42:24.963" v="11753" actId="164"/>
          <ac:grpSpMkLst>
            <pc:docMk/>
            <pc:sldMk cId="2639778112" sldId="6004"/>
            <ac:grpSpMk id="16" creationId="{DBFD814F-357F-4F78-32EE-A07A9C0B8CB0}"/>
          </ac:grpSpMkLst>
        </pc:grpChg>
        <pc:grpChg chg="add mod">
          <ac:chgData name="英宗 松浦" userId="62df0116299a32bf" providerId="LiveId" clId="{5128CE07-7D80-42E1-BED2-3B4B479959C0}" dt="2024-03-21T11:42:24.963" v="11753" actId="164"/>
          <ac:grpSpMkLst>
            <pc:docMk/>
            <pc:sldMk cId="2639778112" sldId="6004"/>
            <ac:grpSpMk id="17" creationId="{CE8A2F2E-C1B3-34A2-AFFA-537B15A69EA9}"/>
          </ac:grpSpMkLst>
        </pc:grpChg>
      </pc:sldChg>
      <pc:sldChg chg="addSp modSp add mod ord">
        <pc:chgData name="英宗 松浦" userId="62df0116299a32bf" providerId="LiveId" clId="{5128CE07-7D80-42E1-BED2-3B4B479959C0}" dt="2024-03-21T09:11:25.851" v="9218"/>
        <pc:sldMkLst>
          <pc:docMk/>
          <pc:sldMk cId="1463984666" sldId="6005"/>
        </pc:sldMkLst>
        <pc:spChg chg="add mod ord">
          <ac:chgData name="英宗 松浦" userId="62df0116299a32bf" providerId="LiveId" clId="{5128CE07-7D80-42E1-BED2-3B4B479959C0}" dt="2024-03-21T08:16:38.974" v="8622" actId="1036"/>
          <ac:spMkLst>
            <pc:docMk/>
            <pc:sldMk cId="1463984666" sldId="6005"/>
            <ac:spMk id="4" creationId="{C0438DD5-F1F1-4171-825B-73A3D91B34D3}"/>
          </ac:spMkLst>
        </pc:spChg>
        <pc:spChg chg="add mod">
          <ac:chgData name="英宗 松浦" userId="62df0116299a32bf" providerId="LiveId" clId="{5128CE07-7D80-42E1-BED2-3B4B479959C0}" dt="2024-03-21T08:15:26.353" v="8510" actId="207"/>
          <ac:spMkLst>
            <pc:docMk/>
            <pc:sldMk cId="1463984666" sldId="6005"/>
            <ac:spMk id="5" creationId="{26C7D796-2CA2-710A-6E69-85D1D2C7D11D}"/>
          </ac:spMkLst>
        </pc:spChg>
        <pc:spChg chg="add mod">
          <ac:chgData name="英宗 松浦" userId="62df0116299a32bf" providerId="LiveId" clId="{5128CE07-7D80-42E1-BED2-3B4B479959C0}" dt="2024-03-21T08:16:28.250" v="8597" actId="20577"/>
          <ac:spMkLst>
            <pc:docMk/>
            <pc:sldMk cId="1463984666" sldId="6005"/>
            <ac:spMk id="6" creationId="{55000A90-C701-1D12-600E-B828F4ED4F85}"/>
          </ac:spMkLst>
        </pc:spChg>
        <pc:grpChg chg="add mod">
          <ac:chgData name="英宗 松浦" userId="62df0116299a32bf" providerId="LiveId" clId="{5128CE07-7D80-42E1-BED2-3B4B479959C0}" dt="2024-03-21T08:16:49.979" v="8631" actId="1036"/>
          <ac:grpSpMkLst>
            <pc:docMk/>
            <pc:sldMk cId="1463984666" sldId="6005"/>
            <ac:grpSpMk id="7" creationId="{A897338D-21EB-4974-C23C-6442AEE3C3EF}"/>
          </ac:grpSpMkLst>
        </pc:grpChg>
        <pc:picChg chg="add mod">
          <ac:chgData name="英宗 松浦" userId="62df0116299a32bf" providerId="LiveId" clId="{5128CE07-7D80-42E1-BED2-3B4B479959C0}" dt="2024-03-21T08:15:58.212" v="8526" actId="12788"/>
          <ac:picMkLst>
            <pc:docMk/>
            <pc:sldMk cId="1463984666" sldId="6005"/>
            <ac:picMk id="3" creationId="{8BEDDC8A-E9D9-20DE-E44F-6CB3252FB485}"/>
          </ac:picMkLst>
        </pc:picChg>
      </pc:sldChg>
      <pc:sldChg chg="addSp delSp modSp add mod ord">
        <pc:chgData name="英宗 松浦" userId="62df0116299a32bf" providerId="LiveId" clId="{5128CE07-7D80-42E1-BED2-3B4B479959C0}" dt="2024-03-21T11:41:31.553" v="11725" actId="164"/>
        <pc:sldMkLst>
          <pc:docMk/>
          <pc:sldMk cId="1728012271" sldId="6006"/>
        </pc:sldMkLst>
        <pc:spChg chg="add del mod">
          <ac:chgData name="英宗 松浦" userId="62df0116299a32bf" providerId="LiveId" clId="{5128CE07-7D80-42E1-BED2-3B4B479959C0}" dt="2024-03-21T08:22:27.048" v="8749" actId="478"/>
          <ac:spMkLst>
            <pc:docMk/>
            <pc:sldMk cId="1728012271" sldId="6006"/>
            <ac:spMk id="2" creationId="{D0990DFD-2777-F28A-E5B3-AEBC1FC068F1}"/>
          </ac:spMkLst>
        </pc:spChg>
        <pc:spChg chg="mod">
          <ac:chgData name="英宗 松浦" userId="62df0116299a32bf" providerId="LiveId" clId="{5128CE07-7D80-42E1-BED2-3B4B479959C0}" dt="2024-03-21T08:22:11.013" v="8748"/>
          <ac:spMkLst>
            <pc:docMk/>
            <pc:sldMk cId="1728012271" sldId="6006"/>
            <ac:spMk id="5" creationId="{E056C6BB-2FF2-56C1-C772-8F39814F666B}"/>
          </ac:spMkLst>
        </pc:spChg>
        <pc:spChg chg="add mod">
          <ac:chgData name="英宗 松浦" userId="62df0116299a32bf" providerId="LiveId" clId="{5128CE07-7D80-42E1-BED2-3B4B479959C0}" dt="2024-03-21T11:41:31.553" v="11725" actId="164"/>
          <ac:spMkLst>
            <pc:docMk/>
            <pc:sldMk cId="1728012271" sldId="6006"/>
            <ac:spMk id="6" creationId="{8DC0E19E-4963-94E3-AE70-7C04CF2382C0}"/>
          </ac:spMkLst>
        </pc:spChg>
        <pc:spChg chg="add mod">
          <ac:chgData name="英宗 松浦" userId="62df0116299a32bf" providerId="LiveId" clId="{5128CE07-7D80-42E1-BED2-3B4B479959C0}" dt="2024-03-21T11:41:31.553" v="11725" actId="164"/>
          <ac:spMkLst>
            <pc:docMk/>
            <pc:sldMk cId="1728012271" sldId="6006"/>
            <ac:spMk id="7" creationId="{A4E6BCF5-D7FE-C2E0-D9FA-7A1FD048841E}"/>
          </ac:spMkLst>
        </pc:spChg>
        <pc:spChg chg="add mod">
          <ac:chgData name="英宗 松浦" userId="62df0116299a32bf" providerId="LiveId" clId="{5128CE07-7D80-42E1-BED2-3B4B479959C0}" dt="2024-03-21T11:41:31.553" v="11725" actId="164"/>
          <ac:spMkLst>
            <pc:docMk/>
            <pc:sldMk cId="1728012271" sldId="6006"/>
            <ac:spMk id="8" creationId="{58F9CE12-5C5B-C449-F10D-D7767A92B662}"/>
          </ac:spMkLst>
        </pc:spChg>
        <pc:spChg chg="add mod">
          <ac:chgData name="英宗 松浦" userId="62df0116299a32bf" providerId="LiveId" clId="{5128CE07-7D80-42E1-BED2-3B4B479959C0}" dt="2024-03-21T08:27:08.847" v="9092" actId="1036"/>
          <ac:spMkLst>
            <pc:docMk/>
            <pc:sldMk cId="1728012271" sldId="6006"/>
            <ac:spMk id="9" creationId="{08A4740F-6F44-4EF5-FE18-AE6419697351}"/>
          </ac:spMkLst>
        </pc:spChg>
        <pc:spChg chg="add del mod">
          <ac:chgData name="英宗 松浦" userId="62df0116299a32bf" providerId="LiveId" clId="{5128CE07-7D80-42E1-BED2-3B4B479959C0}" dt="2024-03-21T08:26:56.258" v="9059" actId="478"/>
          <ac:spMkLst>
            <pc:docMk/>
            <pc:sldMk cId="1728012271" sldId="6006"/>
            <ac:spMk id="10" creationId="{D4440065-B422-19A3-5695-41FA6206C332}"/>
          </ac:spMkLst>
        </pc:spChg>
        <pc:spChg chg="add mod">
          <ac:chgData name="英宗 松浦" userId="62df0116299a32bf" providerId="LiveId" clId="{5128CE07-7D80-42E1-BED2-3B4B479959C0}" dt="2024-03-21T08:29:44.087" v="9163" actId="207"/>
          <ac:spMkLst>
            <pc:docMk/>
            <pc:sldMk cId="1728012271" sldId="6006"/>
            <ac:spMk id="15" creationId="{EAC3F6C0-EFBE-A875-59BF-B6C7B066F373}"/>
          </ac:spMkLst>
        </pc:spChg>
        <pc:spChg chg="add del mod">
          <ac:chgData name="英宗 松浦" userId="62df0116299a32bf" providerId="LiveId" clId="{5128CE07-7D80-42E1-BED2-3B4B479959C0}" dt="2024-03-21T08:28:58.677" v="9127" actId="478"/>
          <ac:spMkLst>
            <pc:docMk/>
            <pc:sldMk cId="1728012271" sldId="6006"/>
            <ac:spMk id="16" creationId="{DCE6C509-7D3F-AB99-5ADB-A69600E05C0F}"/>
          </ac:spMkLst>
        </pc:spChg>
        <pc:spChg chg="add mod">
          <ac:chgData name="英宗 松浦" userId="62df0116299a32bf" providerId="LiveId" clId="{5128CE07-7D80-42E1-BED2-3B4B479959C0}" dt="2024-03-21T08:29:44.087" v="9163" actId="207"/>
          <ac:spMkLst>
            <pc:docMk/>
            <pc:sldMk cId="1728012271" sldId="6006"/>
            <ac:spMk id="17" creationId="{B4C59EB2-2F4E-8A2D-79F2-30BCE80CC5DA}"/>
          </ac:spMkLst>
        </pc:spChg>
        <pc:spChg chg="add mod">
          <ac:chgData name="英宗 松浦" userId="62df0116299a32bf" providerId="LiveId" clId="{5128CE07-7D80-42E1-BED2-3B4B479959C0}" dt="2024-03-21T08:29:44.087" v="9163" actId="207"/>
          <ac:spMkLst>
            <pc:docMk/>
            <pc:sldMk cId="1728012271" sldId="6006"/>
            <ac:spMk id="18" creationId="{D7DBAC50-5D89-CB2B-CD85-13D4E625F0B7}"/>
          </ac:spMkLst>
        </pc:spChg>
        <pc:grpChg chg="add del mod">
          <ac:chgData name="英宗 松浦" userId="62df0116299a32bf" providerId="LiveId" clId="{5128CE07-7D80-42E1-BED2-3B4B479959C0}" dt="2024-03-21T08:26:56.258" v="9059" actId="478"/>
          <ac:grpSpMkLst>
            <pc:docMk/>
            <pc:sldMk cId="1728012271" sldId="6006"/>
            <ac:grpSpMk id="11" creationId="{71E95F2A-6EC0-3384-C4BD-7D48879C0969}"/>
          </ac:grpSpMkLst>
        </pc:grpChg>
        <pc:grpChg chg="add mod">
          <ac:chgData name="英宗 松浦" userId="62df0116299a32bf" providerId="LiveId" clId="{5128CE07-7D80-42E1-BED2-3B4B479959C0}" dt="2024-03-21T11:41:31.553" v="11725" actId="164"/>
          <ac:grpSpMkLst>
            <pc:docMk/>
            <pc:sldMk cId="1728012271" sldId="6006"/>
            <ac:grpSpMk id="14" creationId="{F1AD9345-3E76-07B0-8E81-C483B806CCE0}"/>
          </ac:grpSpMkLst>
        </pc:grpChg>
        <pc:grpChg chg="add mod">
          <ac:chgData name="英宗 松浦" userId="62df0116299a32bf" providerId="LiveId" clId="{5128CE07-7D80-42E1-BED2-3B4B479959C0}" dt="2024-03-21T11:41:31.553" v="11725" actId="164"/>
          <ac:grpSpMkLst>
            <pc:docMk/>
            <pc:sldMk cId="1728012271" sldId="6006"/>
            <ac:grpSpMk id="19" creationId="{7AE4B3BF-C0A5-214C-7DEB-B43200500A1D}"/>
          </ac:grpSpMkLst>
        </pc:grpChg>
        <pc:grpChg chg="add mod">
          <ac:chgData name="英宗 松浦" userId="62df0116299a32bf" providerId="LiveId" clId="{5128CE07-7D80-42E1-BED2-3B4B479959C0}" dt="2024-03-21T11:41:31.553" v="11725" actId="164"/>
          <ac:grpSpMkLst>
            <pc:docMk/>
            <pc:sldMk cId="1728012271" sldId="6006"/>
            <ac:grpSpMk id="20" creationId="{48A2B41D-B9AC-7C4D-E7D7-94344DC2D6E9}"/>
          </ac:grpSpMkLst>
        </pc:grpChg>
        <pc:picChg chg="add del mod ord modCrop">
          <ac:chgData name="英宗 松浦" userId="62df0116299a32bf" providerId="LiveId" clId="{5128CE07-7D80-42E1-BED2-3B4B479959C0}" dt="2024-03-21T08:22:27.048" v="8749" actId="478"/>
          <ac:picMkLst>
            <pc:docMk/>
            <pc:sldMk cId="1728012271" sldId="6006"/>
            <ac:picMk id="4" creationId="{1FB2D58C-26E7-B454-C4EF-5E0DE3248E0E}"/>
          </ac:picMkLst>
        </pc:picChg>
        <pc:cxnChg chg="add mod">
          <ac:chgData name="英宗 松浦" userId="62df0116299a32bf" providerId="LiveId" clId="{5128CE07-7D80-42E1-BED2-3B4B479959C0}" dt="2024-03-21T08:26:47.656" v="9056" actId="164"/>
          <ac:cxnSpMkLst>
            <pc:docMk/>
            <pc:sldMk cId="1728012271" sldId="6006"/>
            <ac:cxnSpMk id="12" creationId="{9D28ED90-3968-38E8-699A-682ECD1DA81A}"/>
          </ac:cxnSpMkLst>
        </pc:cxnChg>
      </pc:sldChg>
      <pc:sldChg chg="addSp delSp modSp add mod ord">
        <pc:chgData name="英宗 松浦" userId="62df0116299a32bf" providerId="LiveId" clId="{5128CE07-7D80-42E1-BED2-3B4B479959C0}" dt="2024-03-21T11:43:46.603" v="11763" actId="164"/>
        <pc:sldMkLst>
          <pc:docMk/>
          <pc:sldMk cId="4045010438" sldId="6007"/>
        </pc:sldMkLst>
        <pc:spChg chg="add del">
          <ac:chgData name="英宗 松浦" userId="62df0116299a32bf" providerId="LiveId" clId="{5128CE07-7D80-42E1-BED2-3B4B479959C0}" dt="2024-03-21T08:31:30.887" v="9165" actId="478"/>
          <ac:spMkLst>
            <pc:docMk/>
            <pc:sldMk cId="4045010438" sldId="6007"/>
            <ac:spMk id="2" creationId="{17A3BEE6-7963-98BB-4133-E45AB3B07D1B}"/>
          </ac:spMkLst>
        </pc:spChg>
        <pc:spChg chg="add del mod">
          <ac:chgData name="英宗 松浦" userId="62df0116299a32bf" providerId="LiveId" clId="{5128CE07-7D80-42E1-BED2-3B4B479959C0}" dt="2024-03-21T08:32:43.200" v="9188" actId="478"/>
          <ac:spMkLst>
            <pc:docMk/>
            <pc:sldMk cId="4045010438" sldId="6007"/>
            <ac:spMk id="3" creationId="{BBD4958E-9E10-1CAB-666D-005CE658531B}"/>
          </ac:spMkLst>
        </pc:spChg>
        <pc:spChg chg="add del">
          <ac:chgData name="英宗 松浦" userId="62df0116299a32bf" providerId="LiveId" clId="{5128CE07-7D80-42E1-BED2-3B4B479959C0}" dt="2024-03-21T08:32:41.980" v="9187" actId="478"/>
          <ac:spMkLst>
            <pc:docMk/>
            <pc:sldMk cId="4045010438" sldId="6007"/>
            <ac:spMk id="4" creationId="{592ACEBD-279B-41B3-0D9F-FDC8815438EB}"/>
          </ac:spMkLst>
        </pc:spChg>
        <pc:spChg chg="add mod">
          <ac:chgData name="英宗 松浦" userId="62df0116299a32bf" providerId="LiveId" clId="{5128CE07-7D80-42E1-BED2-3B4B479959C0}" dt="2024-03-21T11:43:46.603" v="11763" actId="164"/>
          <ac:spMkLst>
            <pc:docMk/>
            <pc:sldMk cId="4045010438" sldId="6007"/>
            <ac:spMk id="5" creationId="{04C42CAF-3782-09F9-32E0-FB17E2D1D333}"/>
          </ac:spMkLst>
        </pc:spChg>
        <pc:spChg chg="del mod topLvl">
          <ac:chgData name="英宗 松浦" userId="62df0116299a32bf" providerId="LiveId" clId="{5128CE07-7D80-42E1-BED2-3B4B479959C0}" dt="2024-03-21T10:45:42.521" v="9456" actId="478"/>
          <ac:spMkLst>
            <pc:docMk/>
            <pc:sldMk cId="4045010438" sldId="6007"/>
            <ac:spMk id="7" creationId="{EB4F0A1C-D6E3-D92A-1FCC-6C2890DD2738}"/>
          </ac:spMkLst>
        </pc:spChg>
        <pc:spChg chg="mod topLvl">
          <ac:chgData name="英宗 松浦" userId="62df0116299a32bf" providerId="LiveId" clId="{5128CE07-7D80-42E1-BED2-3B4B479959C0}" dt="2024-03-21T10:47:26.170" v="9635" actId="164"/>
          <ac:spMkLst>
            <pc:docMk/>
            <pc:sldMk cId="4045010438" sldId="6007"/>
            <ac:spMk id="8" creationId="{3C38C853-F412-5A8E-AE5D-8E2734571E22}"/>
          </ac:spMkLst>
        </pc:spChg>
        <pc:spChg chg="del mod">
          <ac:chgData name="英宗 松浦" userId="62df0116299a32bf" providerId="LiveId" clId="{5128CE07-7D80-42E1-BED2-3B4B479959C0}" dt="2024-03-21T10:45:42.521" v="9456" actId="478"/>
          <ac:spMkLst>
            <pc:docMk/>
            <pc:sldMk cId="4045010438" sldId="6007"/>
            <ac:spMk id="9" creationId="{5ABE015E-7C9A-0817-0719-A834914A8547}"/>
          </ac:spMkLst>
        </pc:spChg>
        <pc:spChg chg="add mod">
          <ac:chgData name="英宗 松浦" userId="62df0116299a32bf" providerId="LiveId" clId="{5128CE07-7D80-42E1-BED2-3B4B479959C0}" dt="2024-03-21T10:47:26.170" v="9635" actId="164"/>
          <ac:spMkLst>
            <pc:docMk/>
            <pc:sldMk cId="4045010438" sldId="6007"/>
            <ac:spMk id="10" creationId="{638D385D-0210-E725-0482-E0C089A3C05D}"/>
          </ac:spMkLst>
        </pc:spChg>
        <pc:grpChg chg="add del mod">
          <ac:chgData name="英宗 松浦" userId="62df0116299a32bf" providerId="LiveId" clId="{5128CE07-7D80-42E1-BED2-3B4B479959C0}" dt="2024-03-21T10:45:42.521" v="9456" actId="478"/>
          <ac:grpSpMkLst>
            <pc:docMk/>
            <pc:sldMk cId="4045010438" sldId="6007"/>
            <ac:grpSpMk id="6" creationId="{FBD13683-1248-F57A-DE9A-00B7AD6B79B8}"/>
          </ac:grpSpMkLst>
        </pc:grpChg>
        <pc:grpChg chg="add mod">
          <ac:chgData name="英宗 松浦" userId="62df0116299a32bf" providerId="LiveId" clId="{5128CE07-7D80-42E1-BED2-3B4B479959C0}" dt="2024-03-21T11:43:46.603" v="11763" actId="164"/>
          <ac:grpSpMkLst>
            <pc:docMk/>
            <pc:sldMk cId="4045010438" sldId="6007"/>
            <ac:grpSpMk id="11" creationId="{569833FD-5F2A-32D1-3BE9-0E3BD83EBF01}"/>
          </ac:grpSpMkLst>
        </pc:grpChg>
        <pc:grpChg chg="add mod">
          <ac:chgData name="英宗 松浦" userId="62df0116299a32bf" providerId="LiveId" clId="{5128CE07-7D80-42E1-BED2-3B4B479959C0}" dt="2024-03-21T11:43:46.603" v="11763" actId="164"/>
          <ac:grpSpMkLst>
            <pc:docMk/>
            <pc:sldMk cId="4045010438" sldId="6007"/>
            <ac:grpSpMk id="12" creationId="{2F170A3F-1767-E2A8-1D22-6AA8DC7D2CF3}"/>
          </ac:grpSpMkLst>
        </pc:grpChg>
      </pc:sldChg>
      <pc:sldChg chg="addSp modSp add mod">
        <pc:chgData name="英宗 松浦" userId="62df0116299a32bf" providerId="LiveId" clId="{5128CE07-7D80-42E1-BED2-3B4B479959C0}" dt="2024-03-21T11:44:00.777" v="11767" actId="164"/>
        <pc:sldMkLst>
          <pc:docMk/>
          <pc:sldMk cId="2499513008" sldId="6008"/>
        </pc:sldMkLst>
        <pc:spChg chg="add mod ord">
          <ac:chgData name="英宗 松浦" userId="62df0116299a32bf" providerId="LiveId" clId="{5128CE07-7D80-42E1-BED2-3B4B479959C0}" dt="2024-03-21T10:51:53.879" v="9872" actId="404"/>
          <ac:spMkLst>
            <pc:docMk/>
            <pc:sldMk cId="2499513008" sldId="6008"/>
            <ac:spMk id="58" creationId="{EF5D410D-1236-BCCB-036C-858A27D30CCC}"/>
          </ac:spMkLst>
        </pc:spChg>
        <pc:spChg chg="add mod">
          <ac:chgData name="英宗 松浦" userId="62df0116299a32bf" providerId="LiveId" clId="{5128CE07-7D80-42E1-BED2-3B4B479959C0}" dt="2024-03-21T10:51:47.526" v="9870" actId="404"/>
          <ac:spMkLst>
            <pc:docMk/>
            <pc:sldMk cId="2499513008" sldId="6008"/>
            <ac:spMk id="59" creationId="{91F2C0FE-C8B5-6BD7-14E1-A0025D1FA3ED}"/>
          </ac:spMkLst>
        </pc:spChg>
        <pc:spChg chg="add mod">
          <ac:chgData name="英宗 松浦" userId="62df0116299a32bf" providerId="LiveId" clId="{5128CE07-7D80-42E1-BED2-3B4B479959C0}" dt="2024-03-21T10:51:51.570" v="9871" actId="404"/>
          <ac:spMkLst>
            <pc:docMk/>
            <pc:sldMk cId="2499513008" sldId="6008"/>
            <ac:spMk id="60" creationId="{3DF27FD2-EDF9-B8BB-498F-CA17EB75E83C}"/>
          </ac:spMkLst>
        </pc:spChg>
        <pc:spChg chg="add mod">
          <ac:chgData name="英宗 松浦" userId="62df0116299a32bf" providerId="LiveId" clId="{5128CE07-7D80-42E1-BED2-3B4B479959C0}" dt="2024-03-21T10:52:54.664" v="9920" actId="164"/>
          <ac:spMkLst>
            <pc:docMk/>
            <pc:sldMk cId="2499513008" sldId="6008"/>
            <ac:spMk id="62" creationId="{B52B79AD-01CD-7A60-6005-CEE3EA5FCEB9}"/>
          </ac:spMkLst>
        </pc:spChg>
        <pc:spChg chg="add mod">
          <ac:chgData name="英宗 松浦" userId="62df0116299a32bf" providerId="LiveId" clId="{5128CE07-7D80-42E1-BED2-3B4B479959C0}" dt="2024-03-21T10:52:54.664" v="9920" actId="164"/>
          <ac:spMkLst>
            <pc:docMk/>
            <pc:sldMk cId="2499513008" sldId="6008"/>
            <ac:spMk id="63" creationId="{9B1B4598-0168-DFF0-1BEE-076AF497B603}"/>
          </ac:spMkLst>
        </pc:spChg>
        <pc:grpChg chg="add mod">
          <ac:chgData name="英宗 松浦" userId="62df0116299a32bf" providerId="LiveId" clId="{5128CE07-7D80-42E1-BED2-3B4B479959C0}" dt="2024-03-21T11:44:00.777" v="11767" actId="164"/>
          <ac:grpSpMkLst>
            <pc:docMk/>
            <pc:sldMk cId="2499513008" sldId="6008"/>
            <ac:grpSpMk id="2" creationId="{3F1CE359-E6D9-162E-BEE3-BF1EBDF67733}"/>
          </ac:grpSpMkLst>
        </pc:grpChg>
        <pc:grpChg chg="mod">
          <ac:chgData name="英宗 松浦" userId="62df0116299a32bf" providerId="LiveId" clId="{5128CE07-7D80-42E1-BED2-3B4B479959C0}" dt="2024-03-21T10:48:52.442" v="9638"/>
          <ac:grpSpMkLst>
            <pc:docMk/>
            <pc:sldMk cId="2499513008" sldId="6008"/>
            <ac:grpSpMk id="3" creationId="{F7C350F1-22A2-04CB-86F9-0A71F853FC95}"/>
          </ac:grpSpMkLst>
        </pc:grpChg>
        <pc:grpChg chg="mod">
          <ac:chgData name="英宗 松浦" userId="62df0116299a32bf" providerId="LiveId" clId="{5128CE07-7D80-42E1-BED2-3B4B479959C0}" dt="2024-03-21T10:48:52.442" v="9638"/>
          <ac:grpSpMkLst>
            <pc:docMk/>
            <pc:sldMk cId="2499513008" sldId="6008"/>
            <ac:grpSpMk id="4" creationId="{7DCD2CCB-72AE-8860-8C67-129BA7E4F052}"/>
          </ac:grpSpMkLst>
        </pc:grpChg>
        <pc:grpChg chg="add mod">
          <ac:chgData name="英宗 松浦" userId="62df0116299a32bf" providerId="LiveId" clId="{5128CE07-7D80-42E1-BED2-3B4B479959C0}" dt="2024-03-21T11:44:00.777" v="11767" actId="164"/>
          <ac:grpSpMkLst>
            <pc:docMk/>
            <pc:sldMk cId="2499513008" sldId="6008"/>
            <ac:grpSpMk id="61" creationId="{64A4A5F8-76A9-95B3-3C03-60AF8BFFA066}"/>
          </ac:grpSpMkLst>
        </pc:grpChg>
        <pc:grpChg chg="add mod">
          <ac:chgData name="英宗 松浦" userId="62df0116299a32bf" providerId="LiveId" clId="{5128CE07-7D80-42E1-BED2-3B4B479959C0}" dt="2024-03-21T11:44:00.777" v="11767" actId="164"/>
          <ac:grpSpMkLst>
            <pc:docMk/>
            <pc:sldMk cId="2499513008" sldId="6008"/>
            <ac:grpSpMk id="64" creationId="{59CFBCB3-CE14-A51E-069F-0EEA600C1DAA}"/>
          </ac:grpSpMkLst>
        </pc:grpChg>
        <pc:grpChg chg="add mod">
          <ac:chgData name="英宗 松浦" userId="62df0116299a32bf" providerId="LiveId" clId="{5128CE07-7D80-42E1-BED2-3B4B479959C0}" dt="2024-03-21T11:44:00.777" v="11767" actId="164"/>
          <ac:grpSpMkLst>
            <pc:docMk/>
            <pc:sldMk cId="2499513008" sldId="6008"/>
            <ac:grpSpMk id="65" creationId="{4CEB6FE3-EACA-880B-C468-98A0A61B43B8}"/>
          </ac:grpSpMkLst>
        </pc:grp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" creationId="{D4C584E5-A64D-804B-7CEF-765AE1F5A39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6" creationId="{B66AE091-E43F-41FD-002B-E603F9B21F2A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7" creationId="{19A3ECE5-F321-620F-FF6A-2E5449538223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8" creationId="{D49AEC6D-2D8E-6837-329B-0F21E88845DA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9" creationId="{80D992CB-8D83-D738-01A9-2D2E05E3CDCC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0" creationId="{4A8B95AC-8A76-D38B-1435-2918DE1C43E0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1" creationId="{6FAFE36C-0731-43FE-2A80-BFADCB965DE8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2" creationId="{80F9C08B-26DD-677A-CEA4-68FE4E445541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3" creationId="{95036740-5BE9-F545-6D52-40CF0051DB04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4" creationId="{0A6D46D4-02C3-0D9F-3FED-710EF346887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5" creationId="{7114BDE6-F813-EDAD-B156-3A8C654C8C6E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6" creationId="{8F12E44E-BE14-3EDA-4CE2-6B489EF38601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7" creationId="{09027437-1539-4E6B-EB07-3A76E37A844C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8" creationId="{D08817F9-A481-4A4D-FCFE-89F6B0DC4B89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9" creationId="{BF460E8E-0E59-D9D2-BA41-70F02F25F309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0" creationId="{FBEE7F2A-2F0D-82DC-D78E-789D504407DA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1" creationId="{45CB6F70-6697-7E2B-EEAA-D851AB665B6F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2" creationId="{6336B087-766E-A1BE-E55C-5888232D75EA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3" creationId="{B8ECF330-F501-FDA3-FA6C-585F555350B7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4" creationId="{A3B0C2ED-3F0F-399B-3083-7216BFA697E6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5" creationId="{7062809B-2D00-C935-B83B-0B7243584140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6" creationId="{3E06E39A-450C-5096-5EB6-8F5E07B5B19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7" creationId="{20F430A0-0A89-F19D-3A18-45FA84D2357E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8" creationId="{48709A7E-E35F-E84B-34E7-AC34B9D4FE63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9" creationId="{976C572B-C037-EF79-F746-2B3EFC4430FF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0" creationId="{CEF9173F-52FB-72BA-B1CD-23E8C41901CD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1" creationId="{519ED639-235B-9579-75DB-9DA6F71369BD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2" creationId="{A85880C1-EC74-2464-A2AB-3EFD119BDBCF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3" creationId="{36066953-DCE1-8A2B-DC25-5DFD72272F63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4" creationId="{EDD6147B-C3BF-CD4A-A23F-6D31DF15528E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5" creationId="{8786B263-CE81-CAC4-A1D2-65EF39807F06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6" creationId="{3F03F87C-9229-F075-A579-73EC3046212B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7" creationId="{64BC4C1F-3881-200B-900D-D0508AA6A151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8" creationId="{29FA6E5F-F71D-D040-ED1B-82E71BB6A754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9" creationId="{032A9A3A-62E5-C17D-1566-6E0E9ECA7798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0" creationId="{50480C8A-4DE4-00D9-16BF-F3D707035EC1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1" creationId="{D6FBC09B-E5EE-5F43-CA1B-24EC4151632E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2" creationId="{5BC3549A-8FBD-400D-15B6-8C0ECF3DA241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3" creationId="{BEF2B32F-66E0-1556-889F-2D0802C99BFE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4" creationId="{E15C72AD-E7BF-9577-77B6-4EAED4AE1850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5" creationId="{550FBFC0-2C61-8866-E4D9-94EFE792F35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6" creationId="{9CD95C1F-7466-E9E5-A8F0-A1D1CD683A36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7" creationId="{D87BA97D-3E8B-9D29-2AD2-C2BE38167336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8" creationId="{2774DDFD-90D0-CF58-7DD6-12C63386EE4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9" creationId="{07369B84-1CF6-A315-4C35-DD9B83933090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0" creationId="{7DD0DF17-E7D0-6471-0A3E-05AD0B343E29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1" creationId="{91CD3401-BF28-2E6F-394F-E04B833D4033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2" creationId="{A793B83D-2C4D-4FBC-0D99-44BD6BC4A37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3" creationId="{1E40DAA9-DE62-A376-87B0-7809917AA3EA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4" creationId="{9E45D2F2-77D9-8F07-CE39-B687A054A46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5" creationId="{8193974A-22AB-22F9-265A-14D509AF5BF6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6" creationId="{CA6FA73A-B95F-68A0-57C9-0F0D612E1594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7" creationId="{9E5EFE6C-DE41-93F3-6992-1673515A26C9}"/>
          </ac:cxnSpMkLst>
        </pc:cxnChg>
      </pc:sldChg>
      <pc:sldChg chg="addSp delSp modSp add mod ord">
        <pc:chgData name="英宗 松浦" userId="62df0116299a32bf" providerId="LiveId" clId="{5128CE07-7D80-42E1-BED2-3B4B479959C0}" dt="2024-03-21T11:43:28.227" v="11760" actId="164"/>
        <pc:sldMkLst>
          <pc:docMk/>
          <pc:sldMk cId="3606248704" sldId="6009"/>
        </pc:sldMkLst>
        <pc:spChg chg="add mod">
          <ac:chgData name="英宗 松浦" userId="62df0116299a32bf" providerId="LiveId" clId="{5128CE07-7D80-42E1-BED2-3B4B479959C0}" dt="2024-03-21T11:43:28.227" v="11760" actId="164"/>
          <ac:spMkLst>
            <pc:docMk/>
            <pc:sldMk cId="3606248704" sldId="6009"/>
            <ac:spMk id="2" creationId="{09DCB7CF-7FA7-F3BB-96F0-7883E9E77ECB}"/>
          </ac:spMkLst>
        </pc:spChg>
        <pc:spChg chg="add mod">
          <ac:chgData name="英宗 松浦" userId="62df0116299a32bf" providerId="LiveId" clId="{5128CE07-7D80-42E1-BED2-3B4B479959C0}" dt="2024-03-21T11:43:28.227" v="11760" actId="164"/>
          <ac:spMkLst>
            <pc:docMk/>
            <pc:sldMk cId="3606248704" sldId="6009"/>
            <ac:spMk id="3" creationId="{DEE0DDA9-1D9E-520D-6666-E3F181AC9E73}"/>
          </ac:spMkLst>
        </pc:spChg>
        <pc:spChg chg="add del mod">
          <ac:chgData name="英宗 松浦" userId="62df0116299a32bf" providerId="LiveId" clId="{5128CE07-7D80-42E1-BED2-3B4B479959C0}" dt="2024-03-21T11:06:18.136" v="10135" actId="478"/>
          <ac:spMkLst>
            <pc:docMk/>
            <pc:sldMk cId="3606248704" sldId="6009"/>
            <ac:spMk id="4" creationId="{7AECF82B-03BD-75AC-147F-E1389B183F2D}"/>
          </ac:spMkLst>
        </pc:spChg>
        <pc:spChg chg="add mod">
          <ac:chgData name="英宗 松浦" userId="62df0116299a32bf" providerId="LiveId" clId="{5128CE07-7D80-42E1-BED2-3B4B479959C0}" dt="2024-03-21T11:07:16.918" v="10242" actId="164"/>
          <ac:spMkLst>
            <pc:docMk/>
            <pc:sldMk cId="3606248704" sldId="6009"/>
            <ac:spMk id="5" creationId="{A867E49A-D667-4C05-4C4F-3A7D0F36A1CA}"/>
          </ac:spMkLst>
        </pc:spChg>
        <pc:spChg chg="add mod">
          <ac:chgData name="英宗 松浦" userId="62df0116299a32bf" providerId="LiveId" clId="{5128CE07-7D80-42E1-BED2-3B4B479959C0}" dt="2024-03-21T11:07:16.918" v="10242" actId="164"/>
          <ac:spMkLst>
            <pc:docMk/>
            <pc:sldMk cId="3606248704" sldId="6009"/>
            <ac:spMk id="6" creationId="{09704B4A-B646-C26C-9F93-760736943942}"/>
          </ac:spMkLst>
        </pc:spChg>
        <pc:spChg chg="add del mod">
          <ac:chgData name="英宗 松浦" userId="62df0116299a32bf" providerId="LiveId" clId="{5128CE07-7D80-42E1-BED2-3B4B479959C0}" dt="2024-03-21T11:08:06.098" v="10247" actId="478"/>
          <ac:spMkLst>
            <pc:docMk/>
            <pc:sldMk cId="3606248704" sldId="6009"/>
            <ac:spMk id="8" creationId="{6F15C35F-1639-D2AB-DB51-81278B954684}"/>
          </ac:spMkLst>
        </pc:spChg>
        <pc:spChg chg="add mod topLvl">
          <ac:chgData name="英宗 松浦" userId="62df0116299a32bf" providerId="LiveId" clId="{5128CE07-7D80-42E1-BED2-3B4B479959C0}" dt="2024-03-21T11:43:28.227" v="11760" actId="164"/>
          <ac:spMkLst>
            <pc:docMk/>
            <pc:sldMk cId="3606248704" sldId="6009"/>
            <ac:spMk id="9" creationId="{966685AF-400B-F9F2-0D72-1A7275DA0BED}"/>
          </ac:spMkLst>
        </pc:spChg>
        <pc:spChg chg="add mod topLvl">
          <ac:chgData name="英宗 松浦" userId="62df0116299a32bf" providerId="LiveId" clId="{5128CE07-7D80-42E1-BED2-3B4B479959C0}" dt="2024-03-21T11:43:28.227" v="11760" actId="164"/>
          <ac:spMkLst>
            <pc:docMk/>
            <pc:sldMk cId="3606248704" sldId="6009"/>
            <ac:spMk id="10" creationId="{F4D57E2E-93CE-C245-3DAD-298103E11E9E}"/>
          </ac:spMkLst>
        </pc:spChg>
        <pc:spChg chg="add mod topLvl">
          <ac:chgData name="英宗 松浦" userId="62df0116299a32bf" providerId="LiveId" clId="{5128CE07-7D80-42E1-BED2-3B4B479959C0}" dt="2024-03-21T11:43:28.227" v="11760" actId="164"/>
          <ac:spMkLst>
            <pc:docMk/>
            <pc:sldMk cId="3606248704" sldId="6009"/>
            <ac:spMk id="11" creationId="{1025E073-F385-C3E5-CF0B-31DB5092D725}"/>
          </ac:spMkLst>
        </pc:spChg>
        <pc:spChg chg="add mod topLvl">
          <ac:chgData name="英宗 松浦" userId="62df0116299a32bf" providerId="LiveId" clId="{5128CE07-7D80-42E1-BED2-3B4B479959C0}" dt="2024-03-21T11:43:28.227" v="11760" actId="164"/>
          <ac:spMkLst>
            <pc:docMk/>
            <pc:sldMk cId="3606248704" sldId="6009"/>
            <ac:spMk id="12" creationId="{18159731-FD47-68E9-8B4B-E5A20C4E25D6}"/>
          </ac:spMkLst>
        </pc:spChg>
        <pc:grpChg chg="add mod">
          <ac:chgData name="英宗 松浦" userId="62df0116299a32bf" providerId="LiveId" clId="{5128CE07-7D80-42E1-BED2-3B4B479959C0}" dt="2024-03-21T11:43:28.227" v="11760" actId="164"/>
          <ac:grpSpMkLst>
            <pc:docMk/>
            <pc:sldMk cId="3606248704" sldId="6009"/>
            <ac:grpSpMk id="7" creationId="{5BCD6FFA-C424-50FF-EC09-CACC749F1F23}"/>
          </ac:grpSpMkLst>
        </pc:grpChg>
        <pc:grpChg chg="add del mod">
          <ac:chgData name="英宗 松浦" userId="62df0116299a32bf" providerId="LiveId" clId="{5128CE07-7D80-42E1-BED2-3B4B479959C0}" dt="2024-03-21T11:08:41.299" v="10321" actId="165"/>
          <ac:grpSpMkLst>
            <pc:docMk/>
            <pc:sldMk cId="3606248704" sldId="6009"/>
            <ac:grpSpMk id="13" creationId="{421DE151-914D-8469-2D77-F7A58A24B4A9}"/>
          </ac:grpSpMkLst>
        </pc:grpChg>
        <pc:grpChg chg="add mod">
          <ac:chgData name="英宗 松浦" userId="62df0116299a32bf" providerId="LiveId" clId="{5128CE07-7D80-42E1-BED2-3B4B479959C0}" dt="2024-03-21T11:43:28.227" v="11760" actId="164"/>
          <ac:grpSpMkLst>
            <pc:docMk/>
            <pc:sldMk cId="3606248704" sldId="6009"/>
            <ac:grpSpMk id="14" creationId="{3144877B-D800-09EE-C805-718F446FAEB7}"/>
          </ac:grpSpMkLst>
        </pc:grpChg>
      </pc:sldChg>
      <pc:sldChg chg="addSp delSp modSp add mod ord">
        <pc:chgData name="英宗 松浦" userId="62df0116299a32bf" providerId="LiveId" clId="{5128CE07-7D80-42E1-BED2-3B4B479959C0}" dt="2024-03-21T11:41:50.157" v="11730" actId="207"/>
        <pc:sldMkLst>
          <pc:docMk/>
          <pc:sldMk cId="3198817277" sldId="6010"/>
        </pc:sldMkLst>
        <pc:spChg chg="add mod">
          <ac:chgData name="英宗 松浦" userId="62df0116299a32bf" providerId="LiveId" clId="{5128CE07-7D80-42E1-BED2-3B4B479959C0}" dt="2024-03-21T11:41:40.870" v="11728" actId="164"/>
          <ac:spMkLst>
            <pc:docMk/>
            <pc:sldMk cId="3198817277" sldId="6010"/>
            <ac:spMk id="2" creationId="{13AEF2BB-6434-B347-7B7E-CC6C5686CD91}"/>
          </ac:spMkLst>
        </pc:spChg>
        <pc:spChg chg="add del mod">
          <ac:chgData name="英宗 松浦" userId="62df0116299a32bf" providerId="LiveId" clId="{5128CE07-7D80-42E1-BED2-3B4B479959C0}" dt="2024-03-21T11:12:54.410" v="10448" actId="478"/>
          <ac:spMkLst>
            <pc:docMk/>
            <pc:sldMk cId="3198817277" sldId="6010"/>
            <ac:spMk id="3" creationId="{9A9B8145-0830-684C-498B-D526B8AFC782}"/>
          </ac:spMkLst>
        </pc:spChg>
        <pc:spChg chg="add mod">
          <ac:chgData name="英宗 松浦" userId="62df0116299a32bf" providerId="LiveId" clId="{5128CE07-7D80-42E1-BED2-3B4B479959C0}" dt="2024-03-21T11:41:50.157" v="11730" actId="207"/>
          <ac:spMkLst>
            <pc:docMk/>
            <pc:sldMk cId="3198817277" sldId="6010"/>
            <ac:spMk id="4" creationId="{F57044EC-FC5F-1BB8-68A7-CEFAD89DEAA1}"/>
          </ac:spMkLst>
        </pc:spChg>
        <pc:spChg chg="add mod">
          <ac:chgData name="英宗 松浦" userId="62df0116299a32bf" providerId="LiveId" clId="{5128CE07-7D80-42E1-BED2-3B4B479959C0}" dt="2024-03-21T11:41:50.157" v="11730" actId="207"/>
          <ac:spMkLst>
            <pc:docMk/>
            <pc:sldMk cId="3198817277" sldId="6010"/>
            <ac:spMk id="5" creationId="{EE59AA58-2D71-8942-3896-97AB5D9FEEC4}"/>
          </ac:spMkLst>
        </pc:spChg>
        <pc:spChg chg="mod topLvl">
          <ac:chgData name="英宗 松浦" userId="62df0116299a32bf" providerId="LiveId" clId="{5128CE07-7D80-42E1-BED2-3B4B479959C0}" dt="2024-03-21T11:41:50.157" v="11730" actId="207"/>
          <ac:spMkLst>
            <pc:docMk/>
            <pc:sldMk cId="3198817277" sldId="6010"/>
            <ac:spMk id="7" creationId="{C88DDC19-EDAC-90A1-AE25-71F8E625E898}"/>
          </ac:spMkLst>
        </pc:spChg>
        <pc:grpChg chg="add del mod">
          <ac:chgData name="英宗 松浦" userId="62df0116299a32bf" providerId="LiveId" clId="{5128CE07-7D80-42E1-BED2-3B4B479959C0}" dt="2024-03-21T11:16:23.783" v="10791" actId="478"/>
          <ac:grpSpMkLst>
            <pc:docMk/>
            <pc:sldMk cId="3198817277" sldId="6010"/>
            <ac:grpSpMk id="6" creationId="{3DA5D308-63F0-3394-7159-E4E9A4931622}"/>
          </ac:grpSpMkLst>
        </pc:grpChg>
        <pc:grpChg chg="add mod">
          <ac:chgData name="英宗 松浦" userId="62df0116299a32bf" providerId="LiveId" clId="{5128CE07-7D80-42E1-BED2-3B4B479959C0}" dt="2024-03-21T11:41:40.870" v="11728" actId="164"/>
          <ac:grpSpMkLst>
            <pc:docMk/>
            <pc:sldMk cId="3198817277" sldId="6010"/>
            <ac:grpSpMk id="9" creationId="{EBC0D948-1433-244A-DE11-01A9F7C5600D}"/>
          </ac:grpSpMkLst>
        </pc:grpChg>
        <pc:grpChg chg="add mod">
          <ac:chgData name="英宗 松浦" userId="62df0116299a32bf" providerId="LiveId" clId="{5128CE07-7D80-42E1-BED2-3B4B479959C0}" dt="2024-03-21T11:41:40.870" v="11728" actId="164"/>
          <ac:grpSpMkLst>
            <pc:docMk/>
            <pc:sldMk cId="3198817277" sldId="6010"/>
            <ac:grpSpMk id="10" creationId="{6F053822-9930-00C7-7FBD-936F63C8F2FC}"/>
          </ac:grpSpMkLst>
        </pc:grpChg>
        <pc:cxnChg chg="del mod topLvl">
          <ac:chgData name="英宗 松浦" userId="62df0116299a32bf" providerId="LiveId" clId="{5128CE07-7D80-42E1-BED2-3B4B479959C0}" dt="2024-03-21T11:16:23.783" v="10791" actId="478"/>
          <ac:cxnSpMkLst>
            <pc:docMk/>
            <pc:sldMk cId="3198817277" sldId="6010"/>
            <ac:cxnSpMk id="8" creationId="{CDCE9FCD-030D-84B1-3A45-DDC1040FCC24}"/>
          </ac:cxnSpMkLst>
        </pc:cxnChg>
      </pc:sldChg>
      <pc:sldChg chg="addSp delSp modSp add mod ord">
        <pc:chgData name="英宗 松浦" userId="62df0116299a32bf" providerId="LiveId" clId="{5128CE07-7D80-42E1-BED2-3B4B479959C0}" dt="2024-03-21T11:41:54.578" v="11731" actId="164"/>
        <pc:sldMkLst>
          <pc:docMk/>
          <pc:sldMk cId="3566029570" sldId="6011"/>
        </pc:sldMkLst>
        <pc:spChg chg="add del">
          <ac:chgData name="英宗 松浦" userId="62df0116299a32bf" providerId="LiveId" clId="{5128CE07-7D80-42E1-BED2-3B4B479959C0}" dt="2024-03-21T11:17:20.920" v="10808" actId="478"/>
          <ac:spMkLst>
            <pc:docMk/>
            <pc:sldMk cId="3566029570" sldId="6011"/>
            <ac:spMk id="2" creationId="{402D9DFB-D61E-93F6-4796-E1F4F1374F81}"/>
          </ac:spMkLst>
        </pc:spChg>
        <pc:spChg chg="add mod">
          <ac:chgData name="英宗 松浦" userId="62df0116299a32bf" providerId="LiveId" clId="{5128CE07-7D80-42E1-BED2-3B4B479959C0}" dt="2024-03-21T11:41:54.578" v="11731" actId="164"/>
          <ac:spMkLst>
            <pc:docMk/>
            <pc:sldMk cId="3566029570" sldId="6011"/>
            <ac:spMk id="3" creationId="{FA83D52B-6DEC-F582-0E92-2121760C4993}"/>
          </ac:spMkLst>
        </pc:spChg>
        <pc:spChg chg="add mod">
          <ac:chgData name="英宗 松浦" userId="62df0116299a32bf" providerId="LiveId" clId="{5128CE07-7D80-42E1-BED2-3B4B479959C0}" dt="2024-03-21T11:41:54.578" v="11731" actId="164"/>
          <ac:spMkLst>
            <pc:docMk/>
            <pc:sldMk cId="3566029570" sldId="6011"/>
            <ac:spMk id="4" creationId="{55581B87-786D-E4D3-94C1-9C4CFDE17D15}"/>
          </ac:spMkLst>
        </pc:spChg>
        <pc:spChg chg="add mod">
          <ac:chgData name="英宗 松浦" userId="62df0116299a32bf" providerId="LiveId" clId="{5128CE07-7D80-42E1-BED2-3B4B479959C0}" dt="2024-03-21T11:21:08.579" v="11008" actId="20577"/>
          <ac:spMkLst>
            <pc:docMk/>
            <pc:sldMk cId="3566029570" sldId="6011"/>
            <ac:spMk id="5" creationId="{1AB7CFA5-505D-6FBB-22F6-B94FF969B2AD}"/>
          </ac:spMkLst>
        </pc:spChg>
        <pc:spChg chg="add mod">
          <ac:chgData name="英宗 松浦" userId="62df0116299a32bf" providerId="LiveId" clId="{5128CE07-7D80-42E1-BED2-3B4B479959C0}" dt="2024-03-21T11:21:36.702" v="11047" actId="207"/>
          <ac:spMkLst>
            <pc:docMk/>
            <pc:sldMk cId="3566029570" sldId="6011"/>
            <ac:spMk id="6" creationId="{B764A3DC-8355-779A-5DDA-20ED444A7D58}"/>
          </ac:spMkLst>
        </pc:spChg>
        <pc:spChg chg="add del mod">
          <ac:chgData name="英宗 松浦" userId="62df0116299a32bf" providerId="LiveId" clId="{5128CE07-7D80-42E1-BED2-3B4B479959C0}" dt="2024-03-21T11:20:25.151" v="10868" actId="478"/>
          <ac:spMkLst>
            <pc:docMk/>
            <pc:sldMk cId="3566029570" sldId="6011"/>
            <ac:spMk id="7" creationId="{9C41481C-E24D-2F96-F150-81F0412ED625}"/>
          </ac:spMkLst>
        </pc:spChg>
        <pc:spChg chg="add mod">
          <ac:chgData name="英宗 松浦" userId="62df0116299a32bf" providerId="LiveId" clId="{5128CE07-7D80-42E1-BED2-3B4B479959C0}" dt="2024-03-21T11:21:16.640" v="11038"/>
          <ac:spMkLst>
            <pc:docMk/>
            <pc:sldMk cId="3566029570" sldId="6011"/>
            <ac:spMk id="9" creationId="{A2164D3B-C574-AF80-C78A-0719F67BF384}"/>
          </ac:spMkLst>
        </pc:spChg>
        <pc:spChg chg="add mod">
          <ac:chgData name="英宗 松浦" userId="62df0116299a32bf" providerId="LiveId" clId="{5128CE07-7D80-42E1-BED2-3B4B479959C0}" dt="2024-03-21T11:21:16.640" v="11038"/>
          <ac:spMkLst>
            <pc:docMk/>
            <pc:sldMk cId="3566029570" sldId="6011"/>
            <ac:spMk id="10" creationId="{262A550F-8BAF-CD81-F9FB-D9D36D811286}"/>
          </ac:spMkLst>
        </pc:spChg>
        <pc:spChg chg="add mod">
          <ac:chgData name="英宗 松浦" userId="62df0116299a32bf" providerId="LiveId" clId="{5128CE07-7D80-42E1-BED2-3B4B479959C0}" dt="2024-03-21T11:21:16.640" v="11038"/>
          <ac:spMkLst>
            <pc:docMk/>
            <pc:sldMk cId="3566029570" sldId="6011"/>
            <ac:spMk id="11" creationId="{1274835A-FB66-EC57-618C-3137BE0CFCA3}"/>
          </ac:spMkLst>
        </pc:spChg>
        <pc:grpChg chg="add mod">
          <ac:chgData name="英宗 松浦" userId="62df0116299a32bf" providerId="LiveId" clId="{5128CE07-7D80-42E1-BED2-3B4B479959C0}" dt="2024-03-21T11:41:54.578" v="11731" actId="164"/>
          <ac:grpSpMkLst>
            <pc:docMk/>
            <pc:sldMk cId="3566029570" sldId="6011"/>
            <ac:grpSpMk id="8" creationId="{5B897F3C-C0AF-B6B6-F92B-7643F879ACCE}"/>
          </ac:grpSpMkLst>
        </pc:grpChg>
        <pc:grpChg chg="add mod">
          <ac:chgData name="英宗 松浦" userId="62df0116299a32bf" providerId="LiveId" clId="{5128CE07-7D80-42E1-BED2-3B4B479959C0}" dt="2024-03-21T11:41:54.578" v="11731" actId="164"/>
          <ac:grpSpMkLst>
            <pc:docMk/>
            <pc:sldMk cId="3566029570" sldId="6011"/>
            <ac:grpSpMk id="12" creationId="{0D98C46D-4985-8BE8-88F1-26BEBF3806FF}"/>
          </ac:grpSpMkLst>
        </pc:grpChg>
      </pc:sldChg>
      <pc:sldChg chg="addSp delSp modSp add mod">
        <pc:chgData name="英宗 松浦" userId="62df0116299a32bf" providerId="LiveId" clId="{5128CE07-7D80-42E1-BED2-3B4B479959C0}" dt="2024-03-21T11:44:03.923" v="11768" actId="164"/>
        <pc:sldMkLst>
          <pc:docMk/>
          <pc:sldMk cId="443955152" sldId="6012"/>
        </pc:sldMkLst>
        <pc:spChg chg="add mod">
          <ac:chgData name="英宗 松浦" userId="62df0116299a32bf" providerId="LiveId" clId="{5128CE07-7D80-42E1-BED2-3B4B479959C0}" dt="2024-03-21T11:44:03.923" v="11768" actId="164"/>
          <ac:spMkLst>
            <pc:docMk/>
            <pc:sldMk cId="443955152" sldId="6012"/>
            <ac:spMk id="2" creationId="{98D8EEDB-7B84-7F2E-246F-1CF26C9CCF0F}"/>
          </ac:spMkLst>
        </pc:spChg>
        <pc:spChg chg="add del mod">
          <ac:chgData name="英宗 松浦" userId="62df0116299a32bf" providerId="LiveId" clId="{5128CE07-7D80-42E1-BED2-3B4B479959C0}" dt="2024-03-21T11:23:15.343" v="11054" actId="478"/>
          <ac:spMkLst>
            <pc:docMk/>
            <pc:sldMk cId="443955152" sldId="6012"/>
            <ac:spMk id="3" creationId="{CFCF88F1-2DF7-A573-A2A9-D828A8905C62}"/>
          </ac:spMkLst>
        </pc:spChg>
        <pc:spChg chg="add mod">
          <ac:chgData name="英宗 松浦" userId="62df0116299a32bf" providerId="LiveId" clId="{5128CE07-7D80-42E1-BED2-3B4B479959C0}" dt="2024-03-21T11:24:27.262" v="11070" actId="164"/>
          <ac:spMkLst>
            <pc:docMk/>
            <pc:sldMk cId="443955152" sldId="6012"/>
            <ac:spMk id="4" creationId="{20FE7712-A6B9-C0EA-1471-BF223C52A882}"/>
          </ac:spMkLst>
        </pc:spChg>
        <pc:spChg chg="add mod">
          <ac:chgData name="英宗 松浦" userId="62df0116299a32bf" providerId="LiveId" clId="{5128CE07-7D80-42E1-BED2-3B4B479959C0}" dt="2024-03-21T11:24:27.262" v="11070" actId="164"/>
          <ac:spMkLst>
            <pc:docMk/>
            <pc:sldMk cId="443955152" sldId="6012"/>
            <ac:spMk id="5" creationId="{006A180F-519E-F836-9A98-B8251BDBBFC9}"/>
          </ac:spMkLst>
        </pc:spChg>
        <pc:spChg chg="add mod">
          <ac:chgData name="英宗 松浦" userId="62df0116299a32bf" providerId="LiveId" clId="{5128CE07-7D80-42E1-BED2-3B4B479959C0}" dt="2024-03-21T11:24:27.262" v="11070" actId="164"/>
          <ac:spMkLst>
            <pc:docMk/>
            <pc:sldMk cId="443955152" sldId="6012"/>
            <ac:spMk id="6" creationId="{554AFF0A-9CD7-C1B9-2A0D-B80E3228B284}"/>
          </ac:spMkLst>
        </pc:spChg>
        <pc:spChg chg="add mod">
          <ac:chgData name="英宗 松浦" userId="62df0116299a32bf" providerId="LiveId" clId="{5128CE07-7D80-42E1-BED2-3B4B479959C0}" dt="2024-03-21T11:44:03.923" v="11768" actId="164"/>
          <ac:spMkLst>
            <pc:docMk/>
            <pc:sldMk cId="443955152" sldId="6012"/>
            <ac:spMk id="8" creationId="{5106CAF7-4A0C-4013-162B-9B9F0161EAC3}"/>
          </ac:spMkLst>
        </pc:spChg>
        <pc:spChg chg="add mod">
          <ac:chgData name="英宗 松浦" userId="62df0116299a32bf" providerId="LiveId" clId="{5128CE07-7D80-42E1-BED2-3B4B479959C0}" dt="2024-03-21T11:44:03.923" v="11768" actId="164"/>
          <ac:spMkLst>
            <pc:docMk/>
            <pc:sldMk cId="443955152" sldId="6012"/>
            <ac:spMk id="9" creationId="{29234461-DC1C-3DA4-5CE5-400DEB72A95A}"/>
          </ac:spMkLst>
        </pc:spChg>
        <pc:spChg chg="add del mod">
          <ac:chgData name="英宗 松浦" userId="62df0116299a32bf" providerId="LiveId" clId="{5128CE07-7D80-42E1-BED2-3B4B479959C0}" dt="2024-03-21T11:28:13.693" v="11310" actId="478"/>
          <ac:spMkLst>
            <pc:docMk/>
            <pc:sldMk cId="443955152" sldId="6012"/>
            <ac:spMk id="10" creationId="{7B274649-8CFF-2D6C-44AA-938BA09EE34D}"/>
          </ac:spMkLst>
        </pc:spChg>
        <pc:spChg chg="mod">
          <ac:chgData name="英宗 松浦" userId="62df0116299a32bf" providerId="LiveId" clId="{5128CE07-7D80-42E1-BED2-3B4B479959C0}" dt="2024-03-21T11:28:21.730" v="11311" actId="571"/>
          <ac:spMkLst>
            <pc:docMk/>
            <pc:sldMk cId="443955152" sldId="6012"/>
            <ac:spMk id="12" creationId="{4456AD78-F531-BC84-B22E-E8B90AA5D5B2}"/>
          </ac:spMkLst>
        </pc:spChg>
        <pc:spChg chg="mod">
          <ac:chgData name="英宗 松浦" userId="62df0116299a32bf" providerId="LiveId" clId="{5128CE07-7D80-42E1-BED2-3B4B479959C0}" dt="2024-03-21T11:28:21.730" v="11311" actId="571"/>
          <ac:spMkLst>
            <pc:docMk/>
            <pc:sldMk cId="443955152" sldId="6012"/>
            <ac:spMk id="13" creationId="{5AD94869-6995-45E2-ED12-ABF20D0202E7}"/>
          </ac:spMkLst>
        </pc:spChg>
        <pc:spChg chg="mod">
          <ac:chgData name="英宗 松浦" userId="62df0116299a32bf" providerId="LiveId" clId="{5128CE07-7D80-42E1-BED2-3B4B479959C0}" dt="2024-03-21T11:28:21.730" v="11311" actId="571"/>
          <ac:spMkLst>
            <pc:docMk/>
            <pc:sldMk cId="443955152" sldId="6012"/>
            <ac:spMk id="14" creationId="{8F8F7653-0A07-D176-3ECB-39ADB20C9298}"/>
          </ac:spMkLst>
        </pc:spChg>
        <pc:grpChg chg="add mod">
          <ac:chgData name="英宗 松浦" userId="62df0116299a32bf" providerId="LiveId" clId="{5128CE07-7D80-42E1-BED2-3B4B479959C0}" dt="2024-03-21T11:44:03.923" v="11768" actId="164"/>
          <ac:grpSpMkLst>
            <pc:docMk/>
            <pc:sldMk cId="443955152" sldId="6012"/>
            <ac:grpSpMk id="7" creationId="{F1A5D914-3315-BABC-EECE-DAE041E16864}"/>
          </ac:grpSpMkLst>
        </pc:grpChg>
        <pc:grpChg chg="add mod">
          <ac:chgData name="英宗 松浦" userId="62df0116299a32bf" providerId="LiveId" clId="{5128CE07-7D80-42E1-BED2-3B4B479959C0}" dt="2024-03-21T11:44:03.923" v="11768" actId="164"/>
          <ac:grpSpMkLst>
            <pc:docMk/>
            <pc:sldMk cId="443955152" sldId="6012"/>
            <ac:grpSpMk id="11" creationId="{4FD583BF-751C-B499-7EF6-13A24CCA1F64}"/>
          </ac:grpSpMkLst>
        </pc:grpChg>
        <pc:grpChg chg="add mod">
          <ac:chgData name="英宗 松浦" userId="62df0116299a32bf" providerId="LiveId" clId="{5128CE07-7D80-42E1-BED2-3B4B479959C0}" dt="2024-03-21T11:44:03.923" v="11768" actId="164"/>
          <ac:grpSpMkLst>
            <pc:docMk/>
            <pc:sldMk cId="443955152" sldId="6012"/>
            <ac:grpSpMk id="15" creationId="{238B43CA-D87A-40B2-00C0-0FE9D505ED31}"/>
          </ac:grpSpMkLst>
        </pc:grpChg>
      </pc:sldChg>
      <pc:sldChg chg="addSp delSp modSp add mod ord">
        <pc:chgData name="英宗 松浦" userId="62df0116299a32bf" providerId="LiveId" clId="{5128CE07-7D80-42E1-BED2-3B4B479959C0}" dt="2024-03-21T09:11:34.316" v="9246"/>
        <pc:sldMkLst>
          <pc:docMk/>
          <pc:sldMk cId="3326891680" sldId="6013"/>
        </pc:sldMkLst>
        <pc:spChg chg="mod">
          <ac:chgData name="英宗 松浦" userId="62df0116299a32bf" providerId="LiveId" clId="{5128CE07-7D80-42E1-BED2-3B4B479959C0}" dt="2024-03-20T11:54:42.067" v="3301"/>
          <ac:spMkLst>
            <pc:docMk/>
            <pc:sldMk cId="3326891680" sldId="6013"/>
            <ac:spMk id="40" creationId="{C9D94D33-CBFB-7E48-7FCD-CB2027FE2C61}"/>
          </ac:spMkLst>
        </pc:spChg>
        <pc:spChg chg="mod">
          <ac:chgData name="英宗 松浦" userId="62df0116299a32bf" providerId="LiveId" clId="{5128CE07-7D80-42E1-BED2-3B4B479959C0}" dt="2024-03-20T11:54:42.067" v="3301"/>
          <ac:spMkLst>
            <pc:docMk/>
            <pc:sldMk cId="3326891680" sldId="6013"/>
            <ac:spMk id="41" creationId="{1ABBFAC4-3138-1A01-20D2-1921BC34F29F}"/>
          </ac:spMkLst>
        </pc:spChg>
        <pc:spChg chg="mod">
          <ac:chgData name="英宗 松浦" userId="62df0116299a32bf" providerId="LiveId" clId="{5128CE07-7D80-42E1-BED2-3B4B479959C0}" dt="2024-03-20T11:54:42.067" v="3301"/>
          <ac:spMkLst>
            <pc:docMk/>
            <pc:sldMk cId="3326891680" sldId="6013"/>
            <ac:spMk id="52" creationId="{2B1B52CD-A3F9-8AAC-AC24-5FF136215CC9}"/>
          </ac:spMkLst>
        </pc:spChg>
        <pc:spChg chg="mod">
          <ac:chgData name="英宗 松浦" userId="62df0116299a32bf" providerId="LiveId" clId="{5128CE07-7D80-42E1-BED2-3B4B479959C0}" dt="2024-03-20T11:54:59.374" v="3306"/>
          <ac:spMkLst>
            <pc:docMk/>
            <pc:sldMk cId="3326891680" sldId="6013"/>
            <ac:spMk id="59" creationId="{C9D94D33-CBFB-7E48-7FCD-CB2027FE2C61}"/>
          </ac:spMkLst>
        </pc:spChg>
        <pc:spChg chg="mod">
          <ac:chgData name="英宗 松浦" userId="62df0116299a32bf" providerId="LiveId" clId="{5128CE07-7D80-42E1-BED2-3B4B479959C0}" dt="2024-03-20T11:54:59.374" v="3306"/>
          <ac:spMkLst>
            <pc:docMk/>
            <pc:sldMk cId="3326891680" sldId="6013"/>
            <ac:spMk id="69" creationId="{1ABBFAC4-3138-1A01-20D2-1921BC34F29F}"/>
          </ac:spMkLst>
        </pc:spChg>
        <pc:spChg chg="mod">
          <ac:chgData name="英宗 松浦" userId="62df0116299a32bf" providerId="LiveId" clId="{5128CE07-7D80-42E1-BED2-3B4B479959C0}" dt="2024-03-20T11:54:59.374" v="3306"/>
          <ac:spMkLst>
            <pc:docMk/>
            <pc:sldMk cId="3326891680" sldId="6013"/>
            <ac:spMk id="70" creationId="{2B1B52CD-A3F9-8AAC-AC24-5FF136215CC9}"/>
          </ac:spMkLst>
        </pc:spChg>
        <pc:spChg chg="del">
          <ac:chgData name="英宗 松浦" userId="62df0116299a32bf" providerId="LiveId" clId="{5128CE07-7D80-42E1-BED2-3B4B479959C0}" dt="2024-03-20T11:54:36.647" v="3298" actId="478"/>
          <ac:spMkLst>
            <pc:docMk/>
            <pc:sldMk cId="3326891680" sldId="6013"/>
            <ac:spMk id="75" creationId="{C52487AC-C05D-5E60-1DE1-094D60ACA6B9}"/>
          </ac:spMkLst>
        </pc:spChg>
        <pc:spChg chg="del mod">
          <ac:chgData name="英宗 松浦" userId="62df0116299a32bf" providerId="LiveId" clId="{5128CE07-7D80-42E1-BED2-3B4B479959C0}" dt="2024-03-21T07:39:55.153" v="7508" actId="478"/>
          <ac:spMkLst>
            <pc:docMk/>
            <pc:sldMk cId="3326891680" sldId="6013"/>
            <ac:spMk id="79" creationId="{1D40FA7E-FE31-9C88-536B-F26BBD631294}"/>
          </ac:spMkLst>
        </pc:spChg>
        <pc:spChg chg="del mod">
          <ac:chgData name="英宗 松浦" userId="62df0116299a32bf" providerId="LiveId" clId="{5128CE07-7D80-42E1-BED2-3B4B479959C0}" dt="2024-03-21T07:39:53.582" v="7507" actId="21"/>
          <ac:spMkLst>
            <pc:docMk/>
            <pc:sldMk cId="3326891680" sldId="6013"/>
            <ac:spMk id="80" creationId="{D62DFB0B-F78A-74E6-AB6C-CE5580045689}"/>
          </ac:spMkLst>
        </pc:spChg>
        <pc:spChg chg="mod">
          <ac:chgData name="英宗 松浦" userId="62df0116299a32bf" providerId="LiveId" clId="{5128CE07-7D80-42E1-BED2-3B4B479959C0}" dt="2024-03-20T11:55:00.151" v="3307"/>
          <ac:spMkLst>
            <pc:docMk/>
            <pc:sldMk cId="3326891680" sldId="6013"/>
            <ac:spMk id="81" creationId="{E8363150-CA16-4574-5FB8-282E8E8BF34D}"/>
          </ac:spMkLst>
        </pc:spChg>
        <pc:spChg chg="add mod">
          <ac:chgData name="英宗 松浦" userId="62df0116299a32bf" providerId="LiveId" clId="{5128CE07-7D80-42E1-BED2-3B4B479959C0}" dt="2024-03-21T07:40:01.959" v="7510" actId="207"/>
          <ac:spMkLst>
            <pc:docMk/>
            <pc:sldMk cId="3326891680" sldId="6013"/>
            <ac:spMk id="86" creationId="{D62DFB0B-F78A-74E6-AB6C-CE5580045689}"/>
          </ac:spMkLst>
        </pc:spChg>
        <pc:grpChg chg="add mod">
          <ac:chgData name="英宗 松浦" userId="62df0116299a32bf" providerId="LiveId" clId="{5128CE07-7D80-42E1-BED2-3B4B479959C0}" dt="2024-03-20T11:54:42.067" v="3301"/>
          <ac:grpSpMkLst>
            <pc:docMk/>
            <pc:sldMk cId="3326891680" sldId="6013"/>
            <ac:grpSpMk id="2" creationId="{58946DD9-CFA9-219F-1290-DBD8ECC8F137}"/>
          </ac:grpSpMkLst>
        </pc:grpChg>
        <pc:grpChg chg="mod">
          <ac:chgData name="英宗 松浦" userId="62df0116299a32bf" providerId="LiveId" clId="{5128CE07-7D80-42E1-BED2-3B4B479959C0}" dt="2024-03-20T11:54:42.067" v="3301"/>
          <ac:grpSpMkLst>
            <pc:docMk/>
            <pc:sldMk cId="3326891680" sldId="6013"/>
            <ac:grpSpMk id="3" creationId="{350027FD-72E7-6CAC-79EA-0ADDCFEF5016}"/>
          </ac:grpSpMkLst>
        </pc:grpChg>
        <pc:grpChg chg="add mod">
          <ac:chgData name="英宗 松浦" userId="62df0116299a32bf" providerId="LiveId" clId="{5128CE07-7D80-42E1-BED2-3B4B479959C0}" dt="2024-03-20T11:54:59.374" v="3306"/>
          <ac:grpSpMkLst>
            <pc:docMk/>
            <pc:sldMk cId="3326891680" sldId="6013"/>
            <ac:grpSpMk id="57" creationId="{58946DD9-CFA9-219F-1290-DBD8ECC8F137}"/>
          </ac:grpSpMkLst>
        </pc:grpChg>
        <pc:grpChg chg="mod">
          <ac:chgData name="英宗 松浦" userId="62df0116299a32bf" providerId="LiveId" clId="{5128CE07-7D80-42E1-BED2-3B4B479959C0}" dt="2024-03-20T11:54:59.374" v="3306"/>
          <ac:grpSpMkLst>
            <pc:docMk/>
            <pc:sldMk cId="3326891680" sldId="6013"/>
            <ac:grpSpMk id="58" creationId="{350027FD-72E7-6CAC-79EA-0ADDCFEF5016}"/>
          </ac:grpSpMkLst>
        </pc:grpChg>
        <pc:grpChg chg="del">
          <ac:chgData name="英宗 松浦" userId="62df0116299a32bf" providerId="LiveId" clId="{5128CE07-7D80-42E1-BED2-3B4B479959C0}" dt="2024-03-20T11:54:36.647" v="3298" actId="478"/>
          <ac:grpSpMkLst>
            <pc:docMk/>
            <pc:sldMk cId="3326891680" sldId="6013"/>
            <ac:grpSpMk id="74" creationId="{B17CBBAD-57FA-C2E6-EDB4-719172B5DBD0}"/>
          </ac:grpSpMkLst>
        </pc:grpChg>
        <pc:grpChg chg="add mod">
          <ac:chgData name="英宗 松浦" userId="62df0116299a32bf" providerId="LiveId" clId="{5128CE07-7D80-42E1-BED2-3B4B479959C0}" dt="2024-03-20T11:55:02.542" v="3308" actId="12789"/>
          <ac:grpSpMkLst>
            <pc:docMk/>
            <pc:sldMk cId="3326891680" sldId="6013"/>
            <ac:grpSpMk id="77" creationId="{B7B64D5E-BC0B-24AD-C8EB-E4805DE9D124}"/>
          </ac:grpSpMkLst>
        </pc:grpChg>
        <pc:grpChg chg="mod">
          <ac:chgData name="英宗 松浦" userId="62df0116299a32bf" providerId="LiveId" clId="{5128CE07-7D80-42E1-BED2-3B4B479959C0}" dt="2024-03-20T11:55:00.151" v="3307"/>
          <ac:grpSpMkLst>
            <pc:docMk/>
            <pc:sldMk cId="3326891680" sldId="6013"/>
            <ac:grpSpMk id="78" creationId="{6CED73B8-12BB-31DA-3279-743EEAB1BF13}"/>
          </ac:grpSpMkLst>
        </pc:grpChg>
        <pc:picChg chg="mod">
          <ac:chgData name="英宗 松浦" userId="62df0116299a32bf" providerId="LiveId" clId="{5128CE07-7D80-42E1-BED2-3B4B479959C0}" dt="2024-03-20T11:54:42.067" v="3301"/>
          <ac:picMkLst>
            <pc:docMk/>
            <pc:sldMk cId="3326891680" sldId="6013"/>
            <ac:picMk id="53" creationId="{3267FCE8-01A9-C04F-7E06-7A719453A42C}"/>
          </ac:picMkLst>
        </pc:picChg>
        <pc:picChg chg="mod">
          <ac:chgData name="英宗 松浦" userId="62df0116299a32bf" providerId="LiveId" clId="{5128CE07-7D80-42E1-BED2-3B4B479959C0}" dt="2024-03-20T11:54:42.067" v="3301"/>
          <ac:picMkLst>
            <pc:docMk/>
            <pc:sldMk cId="3326891680" sldId="6013"/>
            <ac:picMk id="54" creationId="{093DB229-B5F5-7FAB-C8C1-93476A512EF2}"/>
          </ac:picMkLst>
        </pc:picChg>
        <pc:picChg chg="mod">
          <ac:chgData name="英宗 松浦" userId="62df0116299a32bf" providerId="LiveId" clId="{5128CE07-7D80-42E1-BED2-3B4B479959C0}" dt="2024-03-20T11:54:42.067" v="3301"/>
          <ac:picMkLst>
            <pc:docMk/>
            <pc:sldMk cId="3326891680" sldId="6013"/>
            <ac:picMk id="55" creationId="{733F81BD-93F0-2B85-7B91-10C1C8455FB3}"/>
          </ac:picMkLst>
        </pc:picChg>
        <pc:picChg chg="mod">
          <ac:chgData name="英宗 松浦" userId="62df0116299a32bf" providerId="LiveId" clId="{5128CE07-7D80-42E1-BED2-3B4B479959C0}" dt="2024-03-20T11:54:42.067" v="3301"/>
          <ac:picMkLst>
            <pc:docMk/>
            <pc:sldMk cId="3326891680" sldId="6013"/>
            <ac:picMk id="56" creationId="{38C42E3D-AD38-41FB-8525-C141CA3E6268}"/>
          </ac:picMkLst>
        </pc:picChg>
        <pc:picChg chg="mod">
          <ac:chgData name="英宗 松浦" userId="62df0116299a32bf" providerId="LiveId" clId="{5128CE07-7D80-42E1-BED2-3B4B479959C0}" dt="2024-03-20T11:54:59.374" v="3306"/>
          <ac:picMkLst>
            <pc:docMk/>
            <pc:sldMk cId="3326891680" sldId="6013"/>
            <ac:picMk id="71" creationId="{3267FCE8-01A9-C04F-7E06-7A719453A42C}"/>
          </ac:picMkLst>
        </pc:picChg>
        <pc:picChg chg="mod">
          <ac:chgData name="英宗 松浦" userId="62df0116299a32bf" providerId="LiveId" clId="{5128CE07-7D80-42E1-BED2-3B4B479959C0}" dt="2024-03-20T11:54:59.374" v="3306"/>
          <ac:picMkLst>
            <pc:docMk/>
            <pc:sldMk cId="3326891680" sldId="6013"/>
            <ac:picMk id="72" creationId="{093DB229-B5F5-7FAB-C8C1-93476A512EF2}"/>
          </ac:picMkLst>
        </pc:picChg>
        <pc:picChg chg="mod">
          <ac:chgData name="英宗 松浦" userId="62df0116299a32bf" providerId="LiveId" clId="{5128CE07-7D80-42E1-BED2-3B4B479959C0}" dt="2024-03-20T11:54:59.374" v="3306"/>
          <ac:picMkLst>
            <pc:docMk/>
            <pc:sldMk cId="3326891680" sldId="6013"/>
            <ac:picMk id="73" creationId="{733F81BD-93F0-2B85-7B91-10C1C8455FB3}"/>
          </ac:picMkLst>
        </pc:picChg>
        <pc:picChg chg="mod">
          <ac:chgData name="英宗 松浦" userId="62df0116299a32bf" providerId="LiveId" clId="{5128CE07-7D80-42E1-BED2-3B4B479959C0}" dt="2024-03-20T11:54:59.374" v="3306"/>
          <ac:picMkLst>
            <pc:docMk/>
            <pc:sldMk cId="3326891680" sldId="6013"/>
            <ac:picMk id="76" creationId="{38C42E3D-AD38-41FB-8525-C141CA3E6268}"/>
          </ac:picMkLst>
        </pc:picChg>
        <pc:picChg chg="mod">
          <ac:chgData name="英宗 松浦" userId="62df0116299a32bf" providerId="LiveId" clId="{5128CE07-7D80-42E1-BED2-3B4B479959C0}" dt="2024-03-20T11:55:00.151" v="3307"/>
          <ac:picMkLst>
            <pc:docMk/>
            <pc:sldMk cId="3326891680" sldId="6013"/>
            <ac:picMk id="82" creationId="{D5B105BF-25FB-4512-DF2A-6A8D58E763FA}"/>
          </ac:picMkLst>
        </pc:picChg>
        <pc:picChg chg="mod">
          <ac:chgData name="英宗 松浦" userId="62df0116299a32bf" providerId="LiveId" clId="{5128CE07-7D80-42E1-BED2-3B4B479959C0}" dt="2024-03-20T11:55:00.151" v="3307"/>
          <ac:picMkLst>
            <pc:docMk/>
            <pc:sldMk cId="3326891680" sldId="6013"/>
            <ac:picMk id="83" creationId="{F7D67F8B-DB91-BCD0-32A0-F092DA42897B}"/>
          </ac:picMkLst>
        </pc:picChg>
        <pc:picChg chg="mod">
          <ac:chgData name="英宗 松浦" userId="62df0116299a32bf" providerId="LiveId" clId="{5128CE07-7D80-42E1-BED2-3B4B479959C0}" dt="2024-03-20T11:55:00.151" v="3307"/>
          <ac:picMkLst>
            <pc:docMk/>
            <pc:sldMk cId="3326891680" sldId="6013"/>
            <ac:picMk id="84" creationId="{7D2FA3C0-1A2D-D202-0B37-169E081A3563}"/>
          </ac:picMkLst>
        </pc:picChg>
        <pc:picChg chg="mod">
          <ac:chgData name="英宗 松浦" userId="62df0116299a32bf" providerId="LiveId" clId="{5128CE07-7D80-42E1-BED2-3B4B479959C0}" dt="2024-03-20T11:55:00.151" v="3307"/>
          <ac:picMkLst>
            <pc:docMk/>
            <pc:sldMk cId="3326891680" sldId="6013"/>
            <ac:picMk id="85" creationId="{1BBB78DA-F7B6-69BD-554D-DED9C0DB4BEF}"/>
          </ac:picMkLst>
        </pc:picChg>
      </pc:sldChg>
      <pc:sldChg chg="addSp delSp modSp add mod ord">
        <pc:chgData name="英宗 松浦" userId="62df0116299a32bf" providerId="LiveId" clId="{5128CE07-7D80-42E1-BED2-3B4B479959C0}" dt="2024-03-21T09:11:34.316" v="9246"/>
        <pc:sldMkLst>
          <pc:docMk/>
          <pc:sldMk cId="3395029034" sldId="6014"/>
        </pc:sldMkLst>
        <pc:spChg chg="add mod">
          <ac:chgData name="英宗 松浦" userId="62df0116299a32bf" providerId="LiveId" clId="{5128CE07-7D80-42E1-BED2-3B4B479959C0}" dt="2024-03-20T11:55:19.780" v="3310"/>
          <ac:spMkLst>
            <pc:docMk/>
            <pc:sldMk cId="3395029034" sldId="6014"/>
            <ac:spMk id="3" creationId="{A59AF60D-E4FB-BFE9-CE38-B8171CDFB44F}"/>
          </ac:spMkLst>
        </pc:spChg>
        <pc:spChg chg="add mod">
          <ac:chgData name="英宗 松浦" userId="62df0116299a32bf" providerId="LiveId" clId="{5128CE07-7D80-42E1-BED2-3B4B479959C0}" dt="2024-03-20T11:55:20.665" v="3311"/>
          <ac:spMkLst>
            <pc:docMk/>
            <pc:sldMk cId="3395029034" sldId="6014"/>
            <ac:spMk id="4" creationId="{3919D173-AD1B-5E7D-AA03-4D7FFEE67403}"/>
          </ac:spMkLst>
        </pc:spChg>
        <pc:spChg chg="add mod">
          <ac:chgData name="英宗 松浦" userId="62df0116299a32bf" providerId="LiveId" clId="{5128CE07-7D80-42E1-BED2-3B4B479959C0}" dt="2024-03-20T11:55:19.780" v="3310"/>
          <ac:spMkLst>
            <pc:docMk/>
            <pc:sldMk cId="3395029034" sldId="6014"/>
            <ac:spMk id="5" creationId="{D7ED05E3-0234-C4F0-5812-7DC393C3BFC9}"/>
          </ac:spMkLst>
        </pc:spChg>
        <pc:spChg chg="add del mod">
          <ac:chgData name="英宗 松浦" userId="62df0116299a32bf" providerId="LiveId" clId="{5128CE07-7D80-42E1-BED2-3B4B479959C0}" dt="2024-03-21T07:39:46.907" v="7504" actId="478"/>
          <ac:spMkLst>
            <pc:docMk/>
            <pc:sldMk cId="3395029034" sldId="6014"/>
            <ac:spMk id="8" creationId="{F079CE2B-2DA3-9D39-D15B-447E8149D3E3}"/>
          </ac:spMkLst>
        </pc:spChg>
        <pc:spChg chg="add del mod">
          <ac:chgData name="英宗 松浦" userId="62df0116299a32bf" providerId="LiveId" clId="{5128CE07-7D80-42E1-BED2-3B4B479959C0}" dt="2024-03-21T07:39:44.926" v="7503" actId="21"/>
          <ac:spMkLst>
            <pc:docMk/>
            <pc:sldMk cId="3395029034" sldId="6014"/>
            <ac:spMk id="9" creationId="{CE4FB262-CA8F-F68F-50DE-01225C746B99}"/>
          </ac:spMkLst>
        </pc:spChg>
        <pc:spChg chg="add del mod">
          <ac:chgData name="英宗 松浦" userId="62df0116299a32bf" providerId="LiveId" clId="{5128CE07-7D80-42E1-BED2-3B4B479959C0}" dt="2024-03-21T07:39:37.709" v="7500" actId="21"/>
          <ac:spMkLst>
            <pc:docMk/>
            <pc:sldMk cId="3395029034" sldId="6014"/>
            <ac:spMk id="10" creationId="{2EB29E44-8977-FE2F-CA3D-9555A5906602}"/>
          </ac:spMkLst>
        </pc:spChg>
        <pc:spChg chg="add mod">
          <ac:chgData name="英宗 松浦" userId="62df0116299a32bf" providerId="LiveId" clId="{5128CE07-7D80-42E1-BED2-3B4B479959C0}" dt="2024-03-21T07:39:49.891" v="7506" actId="164"/>
          <ac:spMkLst>
            <pc:docMk/>
            <pc:sldMk cId="3395029034" sldId="6014"/>
            <ac:spMk id="12" creationId="{CE4FB262-CA8F-F68F-50DE-01225C746B99}"/>
          </ac:spMkLst>
        </pc:spChg>
        <pc:grpChg chg="add mod">
          <ac:chgData name="英宗 松浦" userId="62df0116299a32bf" providerId="LiveId" clId="{5128CE07-7D80-42E1-BED2-3B4B479959C0}" dt="2024-03-21T07:39:49.891" v="7506" actId="164"/>
          <ac:grpSpMkLst>
            <pc:docMk/>
            <pc:sldMk cId="3395029034" sldId="6014"/>
            <ac:grpSpMk id="11" creationId="{4AE81E16-C102-67C0-3D3D-BE9228A305A5}"/>
          </ac:grpSpMkLst>
        </pc:grpChg>
        <pc:grpChg chg="add mod">
          <ac:chgData name="英宗 松浦" userId="62df0116299a32bf" providerId="LiveId" clId="{5128CE07-7D80-42E1-BED2-3B4B479959C0}" dt="2024-03-21T07:39:49.891" v="7506" actId="164"/>
          <ac:grpSpMkLst>
            <pc:docMk/>
            <pc:sldMk cId="3395029034" sldId="6014"/>
            <ac:grpSpMk id="13" creationId="{814EDC1A-8987-7D6F-8A90-BBE4FCE8CB95}"/>
          </ac:grpSpMkLst>
        </pc:grpChg>
        <pc:picChg chg="add mod">
          <ac:chgData name="英宗 松浦" userId="62df0116299a32bf" providerId="LiveId" clId="{5128CE07-7D80-42E1-BED2-3B4B479959C0}" dt="2024-03-20T11:55:19.780" v="3310"/>
          <ac:picMkLst>
            <pc:docMk/>
            <pc:sldMk cId="3395029034" sldId="6014"/>
            <ac:picMk id="2" creationId="{79FC8A72-DEF7-9AB7-B1DA-CAB449EA5D90}"/>
          </ac:picMkLst>
        </pc:picChg>
        <pc:picChg chg="add">
          <ac:chgData name="英宗 松浦" userId="62df0116299a32bf" providerId="LiveId" clId="{5128CE07-7D80-42E1-BED2-3B4B479959C0}" dt="2024-03-20T11:55:20.845" v="3312"/>
          <ac:picMkLst>
            <pc:docMk/>
            <pc:sldMk cId="3395029034" sldId="6014"/>
            <ac:picMk id="6" creationId="{6BD9E58E-1781-BB10-0222-5A19327C49B9}"/>
          </ac:picMkLst>
        </pc:picChg>
        <pc:picChg chg="add mod">
          <ac:chgData name="英宗 松浦" userId="62df0116299a32bf" providerId="LiveId" clId="{5128CE07-7D80-42E1-BED2-3B4B479959C0}" dt="2024-03-20T12:33:14.782" v="5233" actId="164"/>
          <ac:picMkLst>
            <pc:docMk/>
            <pc:sldMk cId="3395029034" sldId="6014"/>
            <ac:picMk id="7" creationId="{73E73DF0-9A80-91EF-9666-7B8250484234}"/>
          </ac:picMkLst>
        </pc:picChg>
      </pc:sldChg>
      <pc:sldChg chg="addSp delSp modSp add mod ord">
        <pc:chgData name="英宗 松浦" userId="62df0116299a32bf" providerId="LiveId" clId="{5128CE07-7D80-42E1-BED2-3B4B479959C0}" dt="2024-03-21T11:42:55.995" v="11757" actId="164"/>
        <pc:sldMkLst>
          <pc:docMk/>
          <pc:sldMk cId="1615376226" sldId="6015"/>
        </pc:sldMkLst>
        <pc:spChg chg="del mod topLvl">
          <ac:chgData name="英宗 松浦" userId="62df0116299a32bf" providerId="LiveId" clId="{5128CE07-7D80-42E1-BED2-3B4B479959C0}" dt="2024-03-21T01:15:54.677" v="6133" actId="478"/>
          <ac:spMkLst>
            <pc:docMk/>
            <pc:sldMk cId="1615376226" sldId="6015"/>
            <ac:spMk id="2" creationId="{2118D28A-FBD0-984F-C40A-F2D26285289F}"/>
          </ac:spMkLst>
        </pc:spChg>
        <pc:spChg chg="add del mod topLvl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" creationId="{51F09C61-A92F-ED64-DE90-10C7AEF39898}"/>
          </ac:spMkLst>
        </pc:spChg>
        <pc:spChg chg="mod topLvl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4" creationId="{020B8E4E-8246-3432-C41D-41B9437654F3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5" creationId="{112B2E54-0A8E-FEBB-CE32-8158315EE9AA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6" creationId="{BE877814-5AE5-7EA2-1FEC-3D5B1FA953F4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7" creationId="{C7ECCC53-44C3-A806-37BF-F10284419BB9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9" creationId="{C9A20A83-79A4-2EF7-444F-5D7A29596F45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0" creationId="{B4678D5D-D38E-2EC3-DA15-0A81FF4D41BC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1" creationId="{834F96AB-E5EF-340A-132A-A3B776FC8CEC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2" creationId="{E98C0563-74D9-2E08-F52D-19742D4AE531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3" creationId="{9A4BE62D-9C45-E57D-C1A6-937B10CE26CA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4" creationId="{8DE0EAC2-636C-9225-E634-A2311597D861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5" creationId="{AEFB6225-A199-A0FB-6586-C0F9E077676B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6" creationId="{D55D449C-757B-DC66-99AB-14E2769E971B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7" creationId="{E0D6BB26-C705-AD6C-441F-094303A323B4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8" creationId="{CCF84E45-5DF0-E3C3-AEDA-AF80B5B15B69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9" creationId="{1CF40F87-8A0E-E365-7761-5D36844DE9E9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20" creationId="{F96D26FC-8CA3-A7F9-3355-0A4228F15BA1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21" creationId="{D2C4B0D3-CDB8-43AB-68D4-0B88D9E71F86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22" creationId="{47C04103-3300-D517-C328-912467E00B86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23" creationId="{D251BAF0-B537-06F8-5D22-D12F5AE1C9C7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24" creationId="{09120CD5-326F-032F-9C6E-E7EE72E50537}"/>
          </ac:spMkLst>
        </pc:spChg>
        <pc:spChg chg="add del mod">
          <ac:chgData name="英宗 松浦" userId="62df0116299a32bf" providerId="LiveId" clId="{5128CE07-7D80-42E1-BED2-3B4B479959C0}" dt="2024-03-21T01:16:24.352" v="6141" actId="478"/>
          <ac:spMkLst>
            <pc:docMk/>
            <pc:sldMk cId="1615376226" sldId="6015"/>
            <ac:spMk id="26" creationId="{9F0391A0-72AA-EAA4-C15C-6A39240D2BFF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28" creationId="{65EE7F86-9215-4231-CC37-BEEE216E47F9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29" creationId="{56D88793-D149-C1F9-1EC9-904E581EEE91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0" creationId="{43B779A9-05A4-8AE6-F312-A431C549EFE4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1" creationId="{CB3398AE-C7C5-B1F8-6212-63FBDBCE7C33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2" creationId="{8467AFE2-5DEE-8BB1-C694-86ABD5F0F7C3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3" creationId="{FC0AB6B4-8DBF-38B7-77FF-9771F6E7B565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4" creationId="{27330767-3F6D-DC4D-E3C8-2103926C424F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5" creationId="{50F5ACB6-CB84-87F5-FE8E-810B07AE6A16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6" creationId="{769E330E-9EAF-2DD6-11F8-DA8970990C64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7" creationId="{4706E271-3F23-212F-0829-A143791DEE20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8" creationId="{7602B071-8C2E-0714-4168-5A9EA802DA2A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9" creationId="{FFEEADA4-46A3-0119-C184-DE19335F26DC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40" creationId="{B945EDB3-ACA5-A492-80C2-D43CA49D29AF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41" creationId="{56B5714C-57C9-8923-AD04-31C2864183DF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42" creationId="{C549AB3B-58B3-BC1E-857F-834BF934D7E8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43" creationId="{889DE4BD-F7ED-884B-0D96-60CEBCA14697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44" creationId="{76CF4615-5D81-A627-EEFE-9D842E4BA9A7}"/>
          </ac:spMkLst>
        </pc:spChg>
        <pc:grpChg chg="del mod topLvl">
          <ac:chgData name="英宗 松浦" userId="62df0116299a32bf" providerId="LiveId" clId="{5128CE07-7D80-42E1-BED2-3B4B479959C0}" dt="2024-03-21T01:17:10.749" v="6152" actId="478"/>
          <ac:grpSpMkLst>
            <pc:docMk/>
            <pc:sldMk cId="1615376226" sldId="6015"/>
            <ac:grpSpMk id="8" creationId="{883A4879-6DF1-FAEE-E66E-84DFCE4D1CDA}"/>
          </ac:grpSpMkLst>
        </pc:grpChg>
        <pc:grpChg chg="del mod topLvl">
          <ac:chgData name="英宗 松浦" userId="62df0116299a32bf" providerId="LiveId" clId="{5128CE07-7D80-42E1-BED2-3B4B479959C0}" dt="2024-03-21T01:16:00.103" v="6134" actId="478"/>
          <ac:grpSpMkLst>
            <pc:docMk/>
            <pc:sldMk cId="1615376226" sldId="6015"/>
            <ac:grpSpMk id="25" creationId="{E0C4C840-DB77-3101-39CF-951CFC4D3975}"/>
          </ac:grpSpMkLst>
        </pc:grpChg>
        <pc:grpChg chg="del">
          <ac:chgData name="英宗 松浦" userId="62df0116299a32bf" providerId="LiveId" clId="{5128CE07-7D80-42E1-BED2-3B4B479959C0}" dt="2024-03-21T01:15:53.183" v="6132" actId="165"/>
          <ac:grpSpMkLst>
            <pc:docMk/>
            <pc:sldMk cId="1615376226" sldId="6015"/>
            <ac:grpSpMk id="27" creationId="{8B026ED6-ED5C-B509-5B0D-5AC5FA030F74}"/>
          </ac:grpSpMkLst>
        </pc:grpChg>
        <pc:grpChg chg="add mod">
          <ac:chgData name="英宗 松浦" userId="62df0116299a32bf" providerId="LiveId" clId="{5128CE07-7D80-42E1-BED2-3B4B479959C0}" dt="2024-03-21T11:42:55.995" v="11757" actId="164"/>
          <ac:grpSpMkLst>
            <pc:docMk/>
            <pc:sldMk cId="1615376226" sldId="6015"/>
            <ac:grpSpMk id="45" creationId="{8294A440-6DE5-DF16-21EE-E6FB4C868859}"/>
          </ac:grpSpMkLst>
        </pc:grpChg>
      </pc:sldChg>
      <pc:sldChg chg="add">
        <pc:chgData name="英宗 松浦" userId="62df0116299a32bf" providerId="LiveId" clId="{5128CE07-7D80-42E1-BED2-3B4B479959C0}" dt="2024-03-21T09:12:05.753" v="9257"/>
        <pc:sldMkLst>
          <pc:docMk/>
          <pc:sldMk cId="3960428355" sldId="6016"/>
        </pc:sldMkLst>
      </pc:sldChg>
      <pc:sldChg chg="addSp delSp modSp add mod ord">
        <pc:chgData name="英宗 松浦" userId="62df0116299a32bf" providerId="LiveId" clId="{5128CE07-7D80-42E1-BED2-3B4B479959C0}" dt="2024-03-21T11:42:41.079" v="11755" actId="164"/>
        <pc:sldMkLst>
          <pc:docMk/>
          <pc:sldMk cId="3250436735" sldId="6017"/>
        </pc:sldMkLst>
        <pc:spChg chg="add mod ord">
          <ac:chgData name="英宗 松浦" userId="62df0116299a32bf" providerId="LiveId" clId="{5128CE07-7D80-42E1-BED2-3B4B479959C0}" dt="2024-03-21T11:42:41.079" v="11755" actId="164"/>
          <ac:spMkLst>
            <pc:docMk/>
            <pc:sldMk cId="3250436735" sldId="6017"/>
            <ac:spMk id="2" creationId="{4ADEB373-CB4A-49DE-DD06-C565C6A57B4E}"/>
          </ac:spMkLst>
        </pc:spChg>
        <pc:spChg chg="mod">
          <ac:chgData name="英宗 松浦" userId="62df0116299a32bf" providerId="LiveId" clId="{5128CE07-7D80-42E1-BED2-3B4B479959C0}" dt="2024-03-21T11:42:41.079" v="11755" actId="164"/>
          <ac:spMkLst>
            <pc:docMk/>
            <pc:sldMk cId="3250436735" sldId="6017"/>
            <ac:spMk id="20" creationId="{FB98993F-ACF8-48DD-F8C8-70DD27DA613F}"/>
          </ac:spMkLst>
        </pc:spChg>
        <pc:spChg chg="mod">
          <ac:chgData name="英宗 松浦" userId="62df0116299a32bf" providerId="LiveId" clId="{5128CE07-7D80-42E1-BED2-3B4B479959C0}" dt="2024-03-21T11:42:41.079" v="11755" actId="164"/>
          <ac:spMkLst>
            <pc:docMk/>
            <pc:sldMk cId="3250436735" sldId="6017"/>
            <ac:spMk id="22" creationId="{02143395-BBEE-44CF-2D73-77D6CE489330}"/>
          </ac:spMkLst>
        </pc:spChg>
        <pc:spChg chg="mod">
          <ac:chgData name="英宗 松浦" userId="62df0116299a32bf" providerId="LiveId" clId="{5128CE07-7D80-42E1-BED2-3B4B479959C0}" dt="2024-03-21T11:42:41.079" v="11755" actId="164"/>
          <ac:spMkLst>
            <pc:docMk/>
            <pc:sldMk cId="3250436735" sldId="6017"/>
            <ac:spMk id="24" creationId="{AF1FBECC-5B1B-7623-E7E9-98ED106D399F}"/>
          </ac:spMkLst>
        </pc:spChg>
        <pc:spChg chg="mod">
          <ac:chgData name="英宗 松浦" userId="62df0116299a32bf" providerId="LiveId" clId="{5128CE07-7D80-42E1-BED2-3B4B479959C0}" dt="2024-03-21T11:42:41.079" v="11755" actId="164"/>
          <ac:spMkLst>
            <pc:docMk/>
            <pc:sldMk cId="3250436735" sldId="6017"/>
            <ac:spMk id="25" creationId="{65FBA278-467E-0738-3272-49750A90ABB3}"/>
          </ac:spMkLst>
        </pc:spChg>
        <pc:grpChg chg="add mod">
          <ac:chgData name="英宗 松浦" userId="62df0116299a32bf" providerId="LiveId" clId="{5128CE07-7D80-42E1-BED2-3B4B479959C0}" dt="2024-03-21T11:42:41.079" v="11755" actId="164"/>
          <ac:grpSpMkLst>
            <pc:docMk/>
            <pc:sldMk cId="3250436735" sldId="6017"/>
            <ac:grpSpMk id="3" creationId="{1DDE8732-AEED-FE2A-30CC-7EFA8B20E8F7}"/>
          </ac:grpSpMkLst>
        </pc:grpChg>
        <pc:picChg chg="del">
          <ac:chgData name="英宗 松浦" userId="62df0116299a32bf" providerId="LiveId" clId="{5128CE07-7D80-42E1-BED2-3B4B479959C0}" dt="2024-03-21T09:15:23.769" v="9330" actId="478"/>
          <ac:picMkLst>
            <pc:docMk/>
            <pc:sldMk cId="3250436735" sldId="6017"/>
            <ac:picMk id="21" creationId="{00FAFD32-7488-CA5E-D56D-61A62E0F340C}"/>
          </ac:picMkLst>
        </pc:picChg>
      </pc:sldChg>
      <pc:sldChg chg="delSp modSp add mod ord">
        <pc:chgData name="英宗 松浦" userId="62df0116299a32bf" providerId="LiveId" clId="{5128CE07-7D80-42E1-BED2-3B4B479959C0}" dt="2024-03-21T11:40:12.237" v="11697"/>
        <pc:sldMkLst>
          <pc:docMk/>
          <pc:sldMk cId="3977263914" sldId="6018"/>
        </pc:sldMkLst>
        <pc:spChg chg="mod">
          <ac:chgData name="英宗 松浦" userId="62df0116299a32bf" providerId="LiveId" clId="{5128CE07-7D80-42E1-BED2-3B4B479959C0}" dt="2024-03-21T09:15:17.990" v="9329" actId="1076"/>
          <ac:spMkLst>
            <pc:docMk/>
            <pc:sldMk cId="3977263914" sldId="6018"/>
            <ac:spMk id="4" creationId="{F442C82D-1A33-12DB-8892-2113D18786A4}"/>
          </ac:spMkLst>
        </pc:spChg>
        <pc:picChg chg="del">
          <ac:chgData name="英宗 松浦" userId="62df0116299a32bf" providerId="LiveId" clId="{5128CE07-7D80-42E1-BED2-3B4B479959C0}" dt="2024-03-21T09:15:14.409" v="9328" actId="478"/>
          <ac:picMkLst>
            <pc:docMk/>
            <pc:sldMk cId="3977263914" sldId="6018"/>
            <ac:picMk id="3" creationId="{463442DA-A326-AAB1-11B2-F88B8E3D27AB}"/>
          </ac:picMkLst>
        </pc:picChg>
      </pc:sldChg>
      <pc:sldChg chg="addSp delSp modSp add mod ord">
        <pc:chgData name="英宗 松浦" userId="62df0116299a32bf" providerId="LiveId" clId="{5128CE07-7D80-42E1-BED2-3B4B479959C0}" dt="2024-03-21T11:43:51.692" v="11764" actId="164"/>
        <pc:sldMkLst>
          <pc:docMk/>
          <pc:sldMk cId="3216744140" sldId="6019"/>
        </pc:sldMkLst>
        <pc:spChg chg="add mod ord">
          <ac:chgData name="英宗 松浦" userId="62df0116299a32bf" providerId="LiveId" clId="{5128CE07-7D80-42E1-BED2-3B4B479959C0}" dt="2024-03-21T11:43:51.692" v="11764" actId="164"/>
          <ac:spMkLst>
            <pc:docMk/>
            <pc:sldMk cId="3216744140" sldId="6019"/>
            <ac:spMk id="2" creationId="{256786D9-5ACA-9E65-7C36-2F125BA5D8A2}"/>
          </ac:spMkLst>
        </pc:spChg>
        <pc:spChg chg="mod">
          <ac:chgData name="英宗 松浦" userId="62df0116299a32bf" providerId="LiveId" clId="{5128CE07-7D80-42E1-BED2-3B4B479959C0}" dt="2024-03-21T11:43:51.692" v="11764" actId="164"/>
          <ac:spMkLst>
            <pc:docMk/>
            <pc:sldMk cId="3216744140" sldId="6019"/>
            <ac:spMk id="5" creationId="{26C7D796-2CA2-710A-6E69-85D1D2C7D11D}"/>
          </ac:spMkLst>
        </pc:spChg>
        <pc:grpChg chg="mod">
          <ac:chgData name="英宗 松浦" userId="62df0116299a32bf" providerId="LiveId" clId="{5128CE07-7D80-42E1-BED2-3B4B479959C0}" dt="2024-03-21T11:43:51.692" v="11764" actId="164"/>
          <ac:grpSpMkLst>
            <pc:docMk/>
            <pc:sldMk cId="3216744140" sldId="6019"/>
            <ac:grpSpMk id="7" creationId="{A897338D-21EB-4974-C23C-6442AEE3C3EF}"/>
          </ac:grpSpMkLst>
        </pc:grpChg>
        <pc:grpChg chg="add mod">
          <ac:chgData name="英宗 松浦" userId="62df0116299a32bf" providerId="LiveId" clId="{5128CE07-7D80-42E1-BED2-3B4B479959C0}" dt="2024-03-21T11:43:51.692" v="11764" actId="164"/>
          <ac:grpSpMkLst>
            <pc:docMk/>
            <pc:sldMk cId="3216744140" sldId="6019"/>
            <ac:grpSpMk id="8" creationId="{7E219BA3-8255-E591-B726-A2059D06FBE6}"/>
          </ac:grpSpMkLst>
        </pc:grpChg>
        <pc:picChg chg="del">
          <ac:chgData name="英宗 松浦" userId="62df0116299a32bf" providerId="LiveId" clId="{5128CE07-7D80-42E1-BED2-3B4B479959C0}" dt="2024-03-21T09:16:31.007" v="9362" actId="478"/>
          <ac:picMkLst>
            <pc:docMk/>
            <pc:sldMk cId="3216744140" sldId="6019"/>
            <ac:picMk id="3" creationId="{8BEDDC8A-E9D9-20DE-E44F-6CB3252FB485}"/>
          </ac:picMkLst>
        </pc:picChg>
      </pc:sldChg>
      <pc:sldChg chg="addSp delSp modSp add mod ord">
        <pc:chgData name="英宗 松浦" userId="62df0116299a32bf" providerId="LiveId" clId="{5128CE07-7D80-42E1-BED2-3B4B479959C0}" dt="2024-03-21T11:43:13.831" v="11758" actId="164"/>
        <pc:sldMkLst>
          <pc:docMk/>
          <pc:sldMk cId="2193658946" sldId="6020"/>
        </pc:sldMkLst>
        <pc:spChg chg="mod topLvl">
          <ac:chgData name="英宗 松浦" userId="62df0116299a32bf" providerId="LiveId" clId="{5128CE07-7D80-42E1-BED2-3B4B479959C0}" dt="2024-03-21T11:43:13.831" v="11758" actId="164"/>
          <ac:spMkLst>
            <pc:docMk/>
            <pc:sldMk cId="2193658946" sldId="6020"/>
            <ac:spMk id="2" creationId="{F663A912-A904-FCF0-6F7B-99344D868491}"/>
          </ac:spMkLst>
        </pc:spChg>
        <pc:spChg chg="add mod">
          <ac:chgData name="英宗 松浦" userId="62df0116299a32bf" providerId="LiveId" clId="{5128CE07-7D80-42E1-BED2-3B4B479959C0}" dt="2024-03-21T11:43:13.831" v="11758" actId="164"/>
          <ac:spMkLst>
            <pc:docMk/>
            <pc:sldMk cId="2193658946" sldId="6020"/>
            <ac:spMk id="3" creationId="{A719BACD-D226-1A0E-D23C-05E91B0B062C}"/>
          </ac:spMkLst>
        </pc:spChg>
        <pc:spChg chg="mod topLvl">
          <ac:chgData name="英宗 松浦" userId="62df0116299a32bf" providerId="LiveId" clId="{5128CE07-7D80-42E1-BED2-3B4B479959C0}" dt="2024-03-21T11:43:13.831" v="11758" actId="164"/>
          <ac:spMkLst>
            <pc:docMk/>
            <pc:sldMk cId="2193658946" sldId="6020"/>
            <ac:spMk id="4" creationId="{359D21B5-BAE5-7F20-E7E8-FE18E859F4B5}"/>
          </ac:spMkLst>
        </pc:spChg>
        <pc:grpChg chg="add mod">
          <ac:chgData name="英宗 松浦" userId="62df0116299a32bf" providerId="LiveId" clId="{5128CE07-7D80-42E1-BED2-3B4B479959C0}" dt="2024-03-21T11:43:13.831" v="11758" actId="164"/>
          <ac:grpSpMkLst>
            <pc:docMk/>
            <pc:sldMk cId="2193658946" sldId="6020"/>
            <ac:grpSpMk id="5" creationId="{9A2134E0-A82B-E016-30DF-6519BF1429F0}"/>
          </ac:grpSpMkLst>
        </pc:grpChg>
        <pc:grpChg chg="del">
          <ac:chgData name="英宗 松浦" userId="62df0116299a32bf" providerId="LiveId" clId="{5128CE07-7D80-42E1-BED2-3B4B479959C0}" dt="2024-03-21T09:17:31.891" v="9373" actId="165"/>
          <ac:grpSpMkLst>
            <pc:docMk/>
            <pc:sldMk cId="2193658946" sldId="6020"/>
            <ac:grpSpMk id="7" creationId="{576DF81E-17D0-473C-F93D-279B83A9339D}"/>
          </ac:grpSpMkLst>
        </pc:grpChg>
        <pc:picChg chg="del mod topLvl">
          <ac:chgData name="英宗 松浦" userId="62df0116299a32bf" providerId="LiveId" clId="{5128CE07-7D80-42E1-BED2-3B4B479959C0}" dt="2024-03-21T09:17:33.268" v="9374" actId="478"/>
          <ac:picMkLst>
            <pc:docMk/>
            <pc:sldMk cId="2193658946" sldId="6020"/>
            <ac:picMk id="6" creationId="{26D10B6D-3803-DBC7-2267-B06B23015076}"/>
          </ac:picMkLst>
        </pc:picChg>
      </pc:sldChg>
      <pc:sldChg chg="addSp delSp modSp add mod ord">
        <pc:chgData name="英宗 松浦" userId="62df0116299a32bf" providerId="LiveId" clId="{5128CE07-7D80-42E1-BED2-3B4B479959C0}" dt="2024-03-21T11:42:18.694" v="11752" actId="164"/>
        <pc:sldMkLst>
          <pc:docMk/>
          <pc:sldMk cId="1256730760" sldId="6021"/>
        </pc:sldMkLst>
        <pc:spChg chg="mod">
          <ac:chgData name="英宗 松浦" userId="62df0116299a32bf" providerId="LiveId" clId="{5128CE07-7D80-42E1-BED2-3B4B479959C0}" dt="2024-03-21T09:17:42.376" v="9377" actId="165"/>
          <ac:spMkLst>
            <pc:docMk/>
            <pc:sldMk cId="1256730760" sldId="6021"/>
            <ac:spMk id="2" creationId="{DFE888A3-8DE2-BBF9-FA0D-C5CB31D23136}"/>
          </ac:spMkLst>
        </pc:spChg>
        <pc:spChg chg="mod">
          <ac:chgData name="英宗 松浦" userId="62df0116299a32bf" providerId="LiveId" clId="{5128CE07-7D80-42E1-BED2-3B4B479959C0}" dt="2024-03-21T09:17:42.376" v="9377" actId="165"/>
          <ac:spMkLst>
            <pc:docMk/>
            <pc:sldMk cId="1256730760" sldId="6021"/>
            <ac:spMk id="3" creationId="{7D3CAB74-0663-8D7A-7DE2-A9C69212C4EB}"/>
          </ac:spMkLst>
        </pc:spChg>
        <pc:spChg chg="mod">
          <ac:chgData name="英宗 松浦" userId="62df0116299a32bf" providerId="LiveId" clId="{5128CE07-7D80-42E1-BED2-3B4B479959C0}" dt="2024-03-21T09:17:42.376" v="9377" actId="165"/>
          <ac:spMkLst>
            <pc:docMk/>
            <pc:sldMk cId="1256730760" sldId="6021"/>
            <ac:spMk id="5" creationId="{D5C1EC56-BC9F-5757-700D-30DC21BF8113}"/>
          </ac:spMkLst>
        </pc:spChg>
        <pc:spChg chg="add mod ord">
          <ac:chgData name="英宗 松浦" userId="62df0116299a32bf" providerId="LiveId" clId="{5128CE07-7D80-42E1-BED2-3B4B479959C0}" dt="2024-03-21T11:42:18.694" v="11752" actId="164"/>
          <ac:spMkLst>
            <pc:docMk/>
            <pc:sldMk cId="1256730760" sldId="6021"/>
            <ac:spMk id="6" creationId="{B5324013-E8FA-5204-FA84-F7126CDA8F40}"/>
          </ac:spMkLst>
        </pc:spChg>
        <pc:spChg chg="mod">
          <ac:chgData name="英宗 松浦" userId="62df0116299a32bf" providerId="LiveId" clId="{5128CE07-7D80-42E1-BED2-3B4B479959C0}" dt="2024-03-21T09:17:42.376" v="9377" actId="165"/>
          <ac:spMkLst>
            <pc:docMk/>
            <pc:sldMk cId="1256730760" sldId="6021"/>
            <ac:spMk id="8" creationId="{CB8C513C-7522-5009-4338-AF52A1535AC9}"/>
          </ac:spMkLst>
        </pc:spChg>
        <pc:spChg chg="mod topLvl">
          <ac:chgData name="英宗 松浦" userId="62df0116299a32bf" providerId="LiveId" clId="{5128CE07-7D80-42E1-BED2-3B4B479959C0}" dt="2024-03-21T11:42:18.694" v="11752" actId="164"/>
          <ac:spMkLst>
            <pc:docMk/>
            <pc:sldMk cId="1256730760" sldId="6021"/>
            <ac:spMk id="9" creationId="{0A919627-FDD8-6EE9-4D9B-D0DADED2D148}"/>
          </ac:spMkLst>
        </pc:spChg>
        <pc:spChg chg="mod topLvl">
          <ac:chgData name="英宗 松浦" userId="62df0116299a32bf" providerId="LiveId" clId="{5128CE07-7D80-42E1-BED2-3B4B479959C0}" dt="2024-03-21T11:42:18.694" v="11752" actId="164"/>
          <ac:spMkLst>
            <pc:docMk/>
            <pc:sldMk cId="1256730760" sldId="6021"/>
            <ac:spMk id="10" creationId="{9AE169FC-0954-B336-872A-8068C6D335B9}"/>
          </ac:spMkLst>
        </pc:spChg>
        <pc:grpChg chg="mod topLvl">
          <ac:chgData name="英宗 松浦" userId="62df0116299a32bf" providerId="LiveId" clId="{5128CE07-7D80-42E1-BED2-3B4B479959C0}" dt="2024-03-21T11:42:18.694" v="11752" actId="164"/>
          <ac:grpSpMkLst>
            <pc:docMk/>
            <pc:sldMk cId="1256730760" sldId="6021"/>
            <ac:grpSpMk id="4" creationId="{6B4F5208-7637-28C6-883E-53B285250AC1}"/>
          </ac:grpSpMkLst>
        </pc:grpChg>
        <pc:grpChg chg="del">
          <ac:chgData name="英宗 松浦" userId="62df0116299a32bf" providerId="LiveId" clId="{5128CE07-7D80-42E1-BED2-3B4B479959C0}" dt="2024-03-21T09:17:42.376" v="9377" actId="165"/>
          <ac:grpSpMkLst>
            <pc:docMk/>
            <pc:sldMk cId="1256730760" sldId="6021"/>
            <ac:grpSpMk id="11" creationId="{322C546D-4300-7D67-DCC5-3D2C5CC86E60}"/>
          </ac:grpSpMkLst>
        </pc:grpChg>
        <pc:grpChg chg="add mod">
          <ac:chgData name="英宗 松浦" userId="62df0116299a32bf" providerId="LiveId" clId="{5128CE07-7D80-42E1-BED2-3B4B479959C0}" dt="2024-03-21T11:42:18.694" v="11752" actId="164"/>
          <ac:grpSpMkLst>
            <pc:docMk/>
            <pc:sldMk cId="1256730760" sldId="6021"/>
            <ac:grpSpMk id="12" creationId="{F94BCE67-BC71-BEA6-6936-9FEF0429DA89}"/>
          </ac:grpSpMkLst>
        </pc:grpChg>
        <pc:picChg chg="del mod topLvl">
          <ac:chgData name="英宗 松浦" userId="62df0116299a32bf" providerId="LiveId" clId="{5128CE07-7D80-42E1-BED2-3B4B479959C0}" dt="2024-03-21T09:17:43.613" v="9378" actId="478"/>
          <ac:picMkLst>
            <pc:docMk/>
            <pc:sldMk cId="1256730760" sldId="6021"/>
            <ac:picMk id="7" creationId="{EE664852-3DEB-351E-F4B6-D070AB357AAC}"/>
          </ac:picMkLst>
        </pc:picChg>
      </pc:sldChg>
      <pc:sldChg chg="addSp delSp modSp add mod ord">
        <pc:chgData name="英宗 松浦" userId="62df0116299a32bf" providerId="LiveId" clId="{5128CE07-7D80-42E1-BED2-3B4B479959C0}" dt="2024-03-21T11:43:54.333" v="11765" actId="164"/>
        <pc:sldMkLst>
          <pc:docMk/>
          <pc:sldMk cId="2050887368" sldId="6022"/>
        </pc:sldMkLst>
        <pc:spChg chg="mod">
          <ac:chgData name="英宗 松浦" userId="62df0116299a32bf" providerId="LiveId" clId="{5128CE07-7D80-42E1-BED2-3B4B479959C0}" dt="2024-03-21T09:19:52.954" v="9382" actId="165"/>
          <ac:spMkLst>
            <pc:docMk/>
            <pc:sldMk cId="2050887368" sldId="6022"/>
            <ac:spMk id="5" creationId="{265B13ED-D52D-8284-0E44-356285BB732D}"/>
          </ac:spMkLst>
        </pc:spChg>
        <pc:spChg chg="mod">
          <ac:chgData name="英宗 松浦" userId="62df0116299a32bf" providerId="LiveId" clId="{5128CE07-7D80-42E1-BED2-3B4B479959C0}" dt="2024-03-21T09:19:52.954" v="9382" actId="165"/>
          <ac:spMkLst>
            <pc:docMk/>
            <pc:sldMk cId="2050887368" sldId="6022"/>
            <ac:spMk id="6" creationId="{675B6FFF-072D-B666-69CF-78D057C18224}"/>
          </ac:spMkLst>
        </pc:spChg>
        <pc:spChg chg="mod">
          <ac:chgData name="英宗 松浦" userId="62df0116299a32bf" providerId="LiveId" clId="{5128CE07-7D80-42E1-BED2-3B4B479959C0}" dt="2024-03-21T09:19:52.954" v="9382" actId="165"/>
          <ac:spMkLst>
            <pc:docMk/>
            <pc:sldMk cId="2050887368" sldId="6022"/>
            <ac:spMk id="7" creationId="{09DF8070-DA8B-AE89-0F26-2FA9E99B4C62}"/>
          </ac:spMkLst>
        </pc:spChg>
        <pc:spChg chg="mod">
          <ac:chgData name="英宗 松浦" userId="62df0116299a32bf" providerId="LiveId" clId="{5128CE07-7D80-42E1-BED2-3B4B479959C0}" dt="2024-03-21T09:19:52.954" v="9382" actId="165"/>
          <ac:spMkLst>
            <pc:docMk/>
            <pc:sldMk cId="2050887368" sldId="6022"/>
            <ac:spMk id="8" creationId="{29904013-3861-AD90-5D32-D6354B734AA0}"/>
          </ac:spMkLst>
        </pc:spChg>
        <pc:spChg chg="add mod ord">
          <ac:chgData name="英宗 松浦" userId="62df0116299a32bf" providerId="LiveId" clId="{5128CE07-7D80-42E1-BED2-3B4B479959C0}" dt="2024-03-21T11:43:54.333" v="11765" actId="164"/>
          <ac:spMkLst>
            <pc:docMk/>
            <pc:sldMk cId="2050887368" sldId="6022"/>
            <ac:spMk id="9" creationId="{8D6E9A1E-873E-BC6F-203E-A24AFBBDA49E}"/>
          </ac:spMkLst>
        </pc:spChg>
        <pc:grpChg chg="del">
          <ac:chgData name="英宗 松浦" userId="62df0116299a32bf" providerId="LiveId" clId="{5128CE07-7D80-42E1-BED2-3B4B479959C0}" dt="2024-03-21T09:19:52.954" v="9382" actId="165"/>
          <ac:grpSpMkLst>
            <pc:docMk/>
            <pc:sldMk cId="2050887368" sldId="6022"/>
            <ac:grpSpMk id="2" creationId="{EC3BFE30-A98D-FC2D-8B95-E060559A78E3}"/>
          </ac:grpSpMkLst>
        </pc:grpChg>
        <pc:grpChg chg="mod topLvl">
          <ac:chgData name="英宗 松浦" userId="62df0116299a32bf" providerId="LiveId" clId="{5128CE07-7D80-42E1-BED2-3B4B479959C0}" dt="2024-03-21T11:43:54.333" v="11765" actId="164"/>
          <ac:grpSpMkLst>
            <pc:docMk/>
            <pc:sldMk cId="2050887368" sldId="6022"/>
            <ac:grpSpMk id="4" creationId="{15B1E8A9-D546-7F95-43FA-DBECBF4B5632}"/>
          </ac:grpSpMkLst>
        </pc:grpChg>
        <pc:grpChg chg="add mod">
          <ac:chgData name="英宗 松浦" userId="62df0116299a32bf" providerId="LiveId" clId="{5128CE07-7D80-42E1-BED2-3B4B479959C0}" dt="2024-03-21T11:43:54.333" v="11765" actId="164"/>
          <ac:grpSpMkLst>
            <pc:docMk/>
            <pc:sldMk cId="2050887368" sldId="6022"/>
            <ac:grpSpMk id="10" creationId="{8626BF3A-79EA-4A1B-A50C-1D166B0D3F5A}"/>
          </ac:grpSpMkLst>
        </pc:grpChg>
        <pc:picChg chg="del mod topLvl">
          <ac:chgData name="英宗 松浦" userId="62df0116299a32bf" providerId="LiveId" clId="{5128CE07-7D80-42E1-BED2-3B4B479959C0}" dt="2024-03-21T09:20:00.051" v="9386" actId="478"/>
          <ac:picMkLst>
            <pc:docMk/>
            <pc:sldMk cId="2050887368" sldId="6022"/>
            <ac:picMk id="3" creationId="{079A078A-0626-0DA6-E146-11BE02163E1B}"/>
          </ac:picMkLst>
        </pc:picChg>
      </pc:sldChg>
      <pc:sldChg chg="addSp delSp modSp add mod ord">
        <pc:chgData name="英宗 松浦" userId="62df0116299a32bf" providerId="LiveId" clId="{5128CE07-7D80-42E1-BED2-3B4B479959C0}" dt="2024-03-21T11:43:57.648" v="11766" actId="164"/>
        <pc:sldMkLst>
          <pc:docMk/>
          <pc:sldMk cId="2164277840" sldId="6023"/>
        </pc:sldMkLst>
        <pc:spChg chg="add mod ord">
          <ac:chgData name="英宗 松浦" userId="62df0116299a32bf" providerId="LiveId" clId="{5128CE07-7D80-42E1-BED2-3B4B479959C0}" dt="2024-03-21T11:43:57.648" v="11766" actId="164"/>
          <ac:spMkLst>
            <pc:docMk/>
            <pc:sldMk cId="2164277840" sldId="6023"/>
            <ac:spMk id="9" creationId="{55FB649E-37FB-A5F0-CC6B-27C3344DB406}"/>
          </ac:spMkLst>
        </pc:spChg>
        <pc:grpChg chg="del">
          <ac:chgData name="英宗 松浦" userId="62df0116299a32bf" providerId="LiveId" clId="{5128CE07-7D80-42E1-BED2-3B4B479959C0}" dt="2024-03-21T09:20:10.236" v="9389" actId="478"/>
          <ac:grpSpMkLst>
            <pc:docMk/>
            <pc:sldMk cId="2164277840" sldId="6023"/>
            <ac:grpSpMk id="2" creationId="{31F1AF2B-1E43-A116-A316-CCD0B812932F}"/>
          </ac:grpSpMkLst>
        </pc:grpChg>
        <pc:grpChg chg="mod topLvl">
          <ac:chgData name="英宗 松浦" userId="62df0116299a32bf" providerId="LiveId" clId="{5128CE07-7D80-42E1-BED2-3B4B479959C0}" dt="2024-03-21T11:43:57.648" v="11766" actId="164"/>
          <ac:grpSpMkLst>
            <pc:docMk/>
            <pc:sldMk cId="2164277840" sldId="6023"/>
            <ac:grpSpMk id="4" creationId="{28EA8D15-B8D0-3882-5BB1-3FCE2C9581CA}"/>
          </ac:grpSpMkLst>
        </pc:grpChg>
        <pc:grpChg chg="add mod">
          <ac:chgData name="英宗 松浦" userId="62df0116299a32bf" providerId="LiveId" clId="{5128CE07-7D80-42E1-BED2-3B4B479959C0}" dt="2024-03-21T11:43:57.648" v="11766" actId="164"/>
          <ac:grpSpMkLst>
            <pc:docMk/>
            <pc:sldMk cId="2164277840" sldId="6023"/>
            <ac:grpSpMk id="10" creationId="{3E88B9CC-E782-78A2-39F7-DF0BF4F9CFFC}"/>
          </ac:grpSpMkLst>
        </pc:grpChg>
        <pc:picChg chg="del topLvl">
          <ac:chgData name="英宗 松浦" userId="62df0116299a32bf" providerId="LiveId" clId="{5128CE07-7D80-42E1-BED2-3B4B479959C0}" dt="2024-03-21T09:20:10.236" v="9389" actId="478"/>
          <ac:picMkLst>
            <pc:docMk/>
            <pc:sldMk cId="2164277840" sldId="6023"/>
            <ac:picMk id="3" creationId="{F4A9F349-2189-456D-B795-221EE79183F2}"/>
          </ac:picMkLst>
        </pc:picChg>
      </pc:sldChg>
      <pc:sldChg chg="addSp delSp modSp add mod ord">
        <pc:chgData name="英宗 松浦" userId="62df0116299a32bf" providerId="LiveId" clId="{5128CE07-7D80-42E1-BED2-3B4B479959C0}" dt="2024-03-21T11:43:19.698" v="11759" actId="164"/>
        <pc:sldMkLst>
          <pc:docMk/>
          <pc:sldMk cId="190203245" sldId="6024"/>
        </pc:sldMkLst>
        <pc:spChg chg="del mod">
          <ac:chgData name="英宗 松浦" userId="62df0116299a32bf" providerId="LiveId" clId="{5128CE07-7D80-42E1-BED2-3B4B479959C0}" dt="2024-03-21T09:20:56.375" v="9396" actId="478"/>
          <ac:spMkLst>
            <pc:docMk/>
            <pc:sldMk cId="190203245" sldId="6024"/>
            <ac:spMk id="2" creationId="{4A4C331D-73F7-4426-B030-3A6DD7E0BB74}"/>
          </ac:spMkLst>
        </pc:spChg>
        <pc:spChg chg="add mod ord">
          <ac:chgData name="英宗 松浦" userId="62df0116299a32bf" providerId="LiveId" clId="{5128CE07-7D80-42E1-BED2-3B4B479959C0}" dt="2024-03-21T10:40:05.321" v="9437"/>
          <ac:spMkLst>
            <pc:docMk/>
            <pc:sldMk cId="190203245" sldId="6024"/>
            <ac:spMk id="3" creationId="{86E4897E-7D2E-0EF3-ED72-2A68B291961C}"/>
          </ac:spMkLst>
        </pc:spChg>
        <pc:spChg chg="add mod">
          <ac:chgData name="英宗 松浦" userId="62df0116299a32bf" providerId="LiveId" clId="{5128CE07-7D80-42E1-BED2-3B4B479959C0}" dt="2024-03-21T10:40:07.991" v="9438" actId="1076"/>
          <ac:spMkLst>
            <pc:docMk/>
            <pc:sldMk cId="190203245" sldId="6024"/>
            <ac:spMk id="12" creationId="{F63A36DB-7418-2031-6F00-539398CA7B14}"/>
          </ac:spMkLst>
        </pc:spChg>
        <pc:grpChg chg="del">
          <ac:chgData name="英宗 松浦" userId="62df0116299a32bf" providerId="LiveId" clId="{5128CE07-7D80-42E1-BED2-3B4B479959C0}" dt="2024-03-21T09:20:56.375" v="9396" actId="478"/>
          <ac:grpSpMkLst>
            <pc:docMk/>
            <pc:sldMk cId="190203245" sldId="6024"/>
            <ac:grpSpMk id="5" creationId="{C5F8BCBB-27F6-9649-06AC-B5D00407A847}"/>
          </ac:grpSpMkLst>
        </pc:grpChg>
        <pc:grpChg chg="mod">
          <ac:chgData name="英宗 松浦" userId="62df0116299a32bf" providerId="LiveId" clId="{5128CE07-7D80-42E1-BED2-3B4B479959C0}" dt="2024-03-21T11:43:19.698" v="11759" actId="164"/>
          <ac:grpSpMkLst>
            <pc:docMk/>
            <pc:sldMk cId="190203245" sldId="6024"/>
            <ac:grpSpMk id="11" creationId="{03100725-D775-FD90-C366-DF98C6FF832F}"/>
          </ac:grpSpMkLst>
        </pc:grpChg>
        <pc:grpChg chg="add mod ord">
          <ac:chgData name="英宗 松浦" userId="62df0116299a32bf" providerId="LiveId" clId="{5128CE07-7D80-42E1-BED2-3B4B479959C0}" dt="2024-03-21T11:43:19.698" v="11759" actId="164"/>
          <ac:grpSpMkLst>
            <pc:docMk/>
            <pc:sldMk cId="190203245" sldId="6024"/>
            <ac:grpSpMk id="13" creationId="{CFDB04B8-5177-61A7-DFBE-9A29D058F140}"/>
          </ac:grpSpMkLst>
        </pc:grpChg>
        <pc:grpChg chg="add mod">
          <ac:chgData name="英宗 松浦" userId="62df0116299a32bf" providerId="LiveId" clId="{5128CE07-7D80-42E1-BED2-3B4B479959C0}" dt="2024-03-21T11:43:19.698" v="11759" actId="164"/>
          <ac:grpSpMkLst>
            <pc:docMk/>
            <pc:sldMk cId="190203245" sldId="6024"/>
            <ac:grpSpMk id="14" creationId="{1E0B0C9E-4E82-D358-4D3D-DDDF3E91FFAD}"/>
          </ac:grpSpMkLst>
        </pc:grpChg>
        <pc:picChg chg="del">
          <ac:chgData name="英宗 松浦" userId="62df0116299a32bf" providerId="LiveId" clId="{5128CE07-7D80-42E1-BED2-3B4B479959C0}" dt="2024-03-21T09:20:58.300" v="9397" actId="478"/>
          <ac:picMkLst>
            <pc:docMk/>
            <pc:sldMk cId="190203245" sldId="6024"/>
            <ac:picMk id="4" creationId="{C41FA074-37F7-0B6A-B720-A67FA9A43B48}"/>
          </ac:picMkLst>
        </pc:picChg>
      </pc:sldChg>
      <pc:sldChg chg="addSp delSp modSp add mod ord">
        <pc:chgData name="英宗 松浦" userId="62df0116299a32bf" providerId="LiveId" clId="{5128CE07-7D80-42E1-BED2-3B4B479959C0}" dt="2024-03-21T11:42:09.220" v="11750" actId="164"/>
        <pc:sldMkLst>
          <pc:docMk/>
          <pc:sldMk cId="3047864322" sldId="6025"/>
        </pc:sldMkLst>
        <pc:spChg chg="del mod topLvl">
          <ac:chgData name="英宗 松浦" userId="62df0116299a32bf" providerId="LiveId" clId="{5128CE07-7D80-42E1-BED2-3B4B479959C0}" dt="2024-03-21T11:29:38.228" v="11314" actId="478"/>
          <ac:spMkLst>
            <pc:docMk/>
            <pc:sldMk cId="3047864322" sldId="6025"/>
            <ac:spMk id="3" creationId="{5A8E1DF4-884B-16D2-6E72-2B204102026D}"/>
          </ac:spMkLst>
        </pc:spChg>
        <pc:spChg chg="del mod topLvl">
          <ac:chgData name="英宗 松浦" userId="62df0116299a32bf" providerId="LiveId" clId="{5128CE07-7D80-42E1-BED2-3B4B479959C0}" dt="2024-03-21T11:29:38.228" v="11314" actId="478"/>
          <ac:spMkLst>
            <pc:docMk/>
            <pc:sldMk cId="3047864322" sldId="6025"/>
            <ac:spMk id="4" creationId="{097D1F00-71AA-5813-FE81-BC0A1C9BE817}"/>
          </ac:spMkLst>
        </pc:spChg>
        <pc:spChg chg="mod">
          <ac:chgData name="英宗 松浦" userId="62df0116299a32bf" providerId="LiveId" clId="{5128CE07-7D80-42E1-BED2-3B4B479959C0}" dt="2024-03-21T11:29:35.244" v="11313" actId="165"/>
          <ac:spMkLst>
            <pc:docMk/>
            <pc:sldMk cId="3047864322" sldId="6025"/>
            <ac:spMk id="7" creationId="{B8FC8EED-3DF5-D121-6E78-E58395CF8D41}"/>
          </ac:spMkLst>
        </pc:spChg>
        <pc:spChg chg="mod">
          <ac:chgData name="英宗 松浦" userId="62df0116299a32bf" providerId="LiveId" clId="{5128CE07-7D80-42E1-BED2-3B4B479959C0}" dt="2024-03-21T11:29:35.244" v="11313" actId="165"/>
          <ac:spMkLst>
            <pc:docMk/>
            <pc:sldMk cId="3047864322" sldId="6025"/>
            <ac:spMk id="8" creationId="{1EA9C6CE-788F-514A-770A-D3551A85FA2C}"/>
          </ac:spMkLst>
        </pc:spChg>
        <pc:spChg chg="mod">
          <ac:chgData name="英宗 松浦" userId="62df0116299a32bf" providerId="LiveId" clId="{5128CE07-7D80-42E1-BED2-3B4B479959C0}" dt="2024-03-21T11:29:35.244" v="11313" actId="165"/>
          <ac:spMkLst>
            <pc:docMk/>
            <pc:sldMk cId="3047864322" sldId="6025"/>
            <ac:spMk id="9" creationId="{E4967238-0AA9-EEDD-195A-81EF9E515F59}"/>
          </ac:spMkLst>
        </pc:spChg>
        <pc:spChg chg="add mod">
          <ac:chgData name="英宗 松浦" userId="62df0116299a32bf" providerId="LiveId" clId="{5128CE07-7D80-42E1-BED2-3B4B479959C0}" dt="2024-03-21T11:42:09.220" v="11750" actId="164"/>
          <ac:spMkLst>
            <pc:docMk/>
            <pc:sldMk cId="3047864322" sldId="6025"/>
            <ac:spMk id="35" creationId="{52ABE3CF-B4FE-E2BD-4BFD-94D858D61855}"/>
          </ac:spMkLst>
        </pc:spChg>
        <pc:spChg chg="add mod">
          <ac:chgData name="英宗 松浦" userId="62df0116299a32bf" providerId="LiveId" clId="{5128CE07-7D80-42E1-BED2-3B4B479959C0}" dt="2024-03-21T11:42:09.220" v="11750" actId="164"/>
          <ac:spMkLst>
            <pc:docMk/>
            <pc:sldMk cId="3047864322" sldId="6025"/>
            <ac:spMk id="36" creationId="{63F036F7-A81A-BE1D-0F1E-4435485E7414}"/>
          </ac:spMkLst>
        </pc:spChg>
        <pc:spChg chg="add mod ord">
          <ac:chgData name="英宗 松浦" userId="62df0116299a32bf" providerId="LiveId" clId="{5128CE07-7D80-42E1-BED2-3B4B479959C0}" dt="2024-03-21T11:42:09.220" v="11750" actId="164"/>
          <ac:spMkLst>
            <pc:docMk/>
            <pc:sldMk cId="3047864322" sldId="6025"/>
            <ac:spMk id="37" creationId="{4E8F3319-513C-1D86-F088-1937C203DE2F}"/>
          </ac:spMkLst>
        </pc:spChg>
        <pc:spChg chg="add mod ord">
          <ac:chgData name="英宗 松浦" userId="62df0116299a32bf" providerId="LiveId" clId="{5128CE07-7D80-42E1-BED2-3B4B479959C0}" dt="2024-03-21T11:42:09.220" v="11750" actId="164"/>
          <ac:spMkLst>
            <pc:docMk/>
            <pc:sldMk cId="3047864322" sldId="6025"/>
            <ac:spMk id="38" creationId="{AD1C1B54-5205-6B46-EEFF-7EABE613C99E}"/>
          </ac:spMkLst>
        </pc:spChg>
        <pc:spChg chg="add del mod">
          <ac:chgData name="英宗 松浦" userId="62df0116299a32bf" providerId="LiveId" clId="{5128CE07-7D80-42E1-BED2-3B4B479959C0}" dt="2024-03-21T11:33:06.347" v="11536" actId="478"/>
          <ac:spMkLst>
            <pc:docMk/>
            <pc:sldMk cId="3047864322" sldId="6025"/>
            <ac:spMk id="39" creationId="{B9B05ED1-6CDB-F99F-279A-45A74E09EBC5}"/>
          </ac:spMkLst>
        </pc:spChg>
        <pc:spChg chg="add del mod">
          <ac:chgData name="英宗 松浦" userId="62df0116299a32bf" providerId="LiveId" clId="{5128CE07-7D80-42E1-BED2-3B4B479959C0}" dt="2024-03-21T11:33:06.347" v="11536" actId="478"/>
          <ac:spMkLst>
            <pc:docMk/>
            <pc:sldMk cId="3047864322" sldId="6025"/>
            <ac:spMk id="40" creationId="{EF46B0B9-0486-7F59-0204-6C6F670A7D3F}"/>
          </ac:spMkLst>
        </pc:spChg>
        <pc:spChg chg="add mod">
          <ac:chgData name="英宗 松浦" userId="62df0116299a32bf" providerId="LiveId" clId="{5128CE07-7D80-42E1-BED2-3B4B479959C0}" dt="2024-03-21T11:33:45.277" v="11541" actId="207"/>
          <ac:spMkLst>
            <pc:docMk/>
            <pc:sldMk cId="3047864322" sldId="6025"/>
            <ac:spMk id="41" creationId="{22DA3D99-F3AF-C542-6A25-D4C975753DD5}"/>
          </ac:spMkLst>
        </pc:spChg>
        <pc:spChg chg="add mod">
          <ac:chgData name="英宗 松浦" userId="62df0116299a32bf" providerId="LiveId" clId="{5128CE07-7D80-42E1-BED2-3B4B479959C0}" dt="2024-03-21T11:35:25.087" v="11660" actId="404"/>
          <ac:spMkLst>
            <pc:docMk/>
            <pc:sldMk cId="3047864322" sldId="6025"/>
            <ac:spMk id="42" creationId="{A2D7594E-BD51-90B6-47BD-00E37F482588}"/>
          </ac:spMkLst>
        </pc:spChg>
        <pc:spChg chg="add mod">
          <ac:chgData name="英宗 松浦" userId="62df0116299a32bf" providerId="LiveId" clId="{5128CE07-7D80-42E1-BED2-3B4B479959C0}" dt="2024-03-21T11:42:09.220" v="11750" actId="164"/>
          <ac:spMkLst>
            <pc:docMk/>
            <pc:sldMk cId="3047864322" sldId="6025"/>
            <ac:spMk id="44" creationId="{362ADECE-6EEE-7B97-5CFC-F219D5612920}"/>
          </ac:spMkLst>
        </pc:spChg>
        <pc:spChg chg="add mod">
          <ac:chgData name="英宗 松浦" userId="62df0116299a32bf" providerId="LiveId" clId="{5128CE07-7D80-42E1-BED2-3B4B479959C0}" dt="2024-03-21T11:42:09.220" v="11750" actId="164"/>
          <ac:spMkLst>
            <pc:docMk/>
            <pc:sldMk cId="3047864322" sldId="6025"/>
            <ac:spMk id="45" creationId="{F01601BC-801D-CDF5-62BF-8166A8D06AFE}"/>
          </ac:spMkLst>
        </pc:spChg>
        <pc:grpChg chg="add del mod">
          <ac:chgData name="英宗 松浦" userId="62df0116299a32bf" providerId="LiveId" clId="{5128CE07-7D80-42E1-BED2-3B4B479959C0}" dt="2024-03-21T11:29:35.244" v="11313" actId="165"/>
          <ac:grpSpMkLst>
            <pc:docMk/>
            <pc:sldMk cId="3047864322" sldId="6025"/>
            <ac:grpSpMk id="2" creationId="{4E231029-A5BF-8445-2F1A-07E893E37BC4}"/>
          </ac:grpSpMkLst>
        </pc:grpChg>
        <pc:grpChg chg="mod topLvl">
          <ac:chgData name="英宗 松浦" userId="62df0116299a32bf" providerId="LiveId" clId="{5128CE07-7D80-42E1-BED2-3B4B479959C0}" dt="2024-03-21T11:42:09.220" v="11750" actId="164"/>
          <ac:grpSpMkLst>
            <pc:docMk/>
            <pc:sldMk cId="3047864322" sldId="6025"/>
            <ac:grpSpMk id="5" creationId="{3320E510-716B-4B69-5219-0E5E407E8F63}"/>
          </ac:grpSpMkLst>
        </pc:grpChg>
        <pc:grpChg chg="del mod topLvl">
          <ac:chgData name="英宗 松浦" userId="62df0116299a32bf" providerId="LiveId" clId="{5128CE07-7D80-42E1-BED2-3B4B479959C0}" dt="2024-03-21T11:29:38.228" v="11314" actId="478"/>
          <ac:grpSpMkLst>
            <pc:docMk/>
            <pc:sldMk cId="3047864322" sldId="6025"/>
            <ac:grpSpMk id="6" creationId="{9E1B568C-6FE3-7ABF-15BA-DC749D52B7C3}"/>
          </ac:grpSpMkLst>
        </pc:grpChg>
        <pc:grpChg chg="add mod">
          <ac:chgData name="英宗 松浦" userId="62df0116299a32bf" providerId="LiveId" clId="{5128CE07-7D80-42E1-BED2-3B4B479959C0}" dt="2024-03-21T11:42:09.220" v="11750" actId="164"/>
          <ac:grpSpMkLst>
            <pc:docMk/>
            <pc:sldMk cId="3047864322" sldId="6025"/>
            <ac:grpSpMk id="22" creationId="{0A3C3C67-8362-3CCD-24BF-1A0B1A2C577E}"/>
          </ac:grpSpMkLst>
        </pc:grpChg>
        <pc:grpChg chg="add mod">
          <ac:chgData name="英宗 松浦" userId="62df0116299a32bf" providerId="LiveId" clId="{5128CE07-7D80-42E1-BED2-3B4B479959C0}" dt="2024-03-21T11:42:09.220" v="11750" actId="164"/>
          <ac:grpSpMkLst>
            <pc:docMk/>
            <pc:sldMk cId="3047864322" sldId="6025"/>
            <ac:grpSpMk id="43" creationId="{2E829856-EAA5-3B7F-DF24-74F63F588255}"/>
          </ac:grpSpMkLst>
        </pc:grpChg>
        <pc:grpChg chg="add mod">
          <ac:chgData name="英宗 松浦" userId="62df0116299a32bf" providerId="LiveId" clId="{5128CE07-7D80-42E1-BED2-3B4B479959C0}" dt="2024-03-21T11:42:09.220" v="11750" actId="164"/>
          <ac:grpSpMkLst>
            <pc:docMk/>
            <pc:sldMk cId="3047864322" sldId="6025"/>
            <ac:grpSpMk id="46" creationId="{7657A6A8-F910-310B-5991-BB8F8B0EFEA2}"/>
          </ac:grpSpMkLst>
        </pc:grp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0" creationId="{756EDC16-5596-3CE7-1ADC-483B0AF180E1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1" creationId="{72D05B64-695D-67C7-E9AB-CCCF5EE0C5E6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2" creationId="{A277CFC1-F610-3106-0112-174E8872A0B0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3" creationId="{50C751B9-ACA1-4454-66E6-61B51597A00C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4" creationId="{B8E43FB6-67D3-7930-7079-CBC2140BDEB7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5" creationId="{DFAF61B4-36CB-55EE-C57D-74D684E1D0FF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6" creationId="{408DBC34-5515-F2CC-B6E1-E7C1CE6D2EAD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7" creationId="{72952676-CF52-51EC-C142-81EC3BC9F2C5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8" creationId="{99EE15FF-095F-5AA4-C19A-E3C71EFC654B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9" creationId="{D06141D7-2CCE-D17D-85F7-BDDF52757000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20" creationId="{60C37B2A-71FC-B7C6-EECF-D6C0185417A3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21" creationId="{68FFB246-05A6-EFAF-B80C-DB4AD4B387FD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3" creationId="{F3E09CD3-7AE3-FD3A-11CF-97CE83A8DA3B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4" creationId="{239C7FBF-7F87-CB0B-361F-17E87ACB9370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5" creationId="{4A0FC42A-2C08-6AA6-F482-6BD9AF5A512E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6" creationId="{2581D33E-462D-AE8C-2694-C47DF792F35B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7" creationId="{DB29EEB5-144C-BFBA-7535-19813B37DBFD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8" creationId="{84FB0E77-E27A-AD9C-5EAF-E0CEA8E125F7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9" creationId="{2BA71DEB-5E4C-B1FA-2FC6-A2D90044F71F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30" creationId="{7DDDD063-A0C3-84AD-CB46-A11BB36D0EFB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31" creationId="{4D4A8668-88FF-E6EE-1665-1FB82CA4AC6F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32" creationId="{927F348A-081F-1EAC-790A-4C909FB6DF17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33" creationId="{7DEC028C-8EEF-9B58-F56E-99761D5CAB95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34" creationId="{4D23D2A2-E065-558F-9409-24E3804ADBC7}"/>
          </ac:cxnSpMkLst>
        </pc:cxnChg>
      </pc:sldChg>
      <pc:sldChg chg="add del">
        <pc:chgData name="英宗 松浦" userId="62df0116299a32bf" providerId="LiveId" clId="{5128CE07-7D80-42E1-BED2-3B4B479959C0}" dt="2024-03-21T11:38:50.890" v="11661" actId="47"/>
        <pc:sldMkLst>
          <pc:docMk/>
          <pc:sldMk cId="1271735676" sldId="6026"/>
        </pc:sldMkLst>
      </pc:sldChg>
      <pc:sldChg chg="add del">
        <pc:chgData name="英宗 松浦" userId="62df0116299a32bf" providerId="LiveId" clId="{5128CE07-7D80-42E1-BED2-3B4B479959C0}" dt="2024-03-21T11:38:50.890" v="11661" actId="47"/>
        <pc:sldMkLst>
          <pc:docMk/>
          <pc:sldMk cId="1618226458" sldId="6027"/>
        </pc:sldMkLst>
      </pc:sldChg>
      <pc:sldMasterChg chg="modSp delSldLayout modSldLayout">
        <pc:chgData name="英宗 松浦" userId="62df0116299a32bf" providerId="LiveId" clId="{5128CE07-7D80-42E1-BED2-3B4B479959C0}" dt="2024-03-20T11:56:18.386" v="3330" actId="2696"/>
        <pc:sldMasterMkLst>
          <pc:docMk/>
          <pc:sldMasterMk cId="3648449963" sldId="2147483648"/>
        </pc:sldMasterMkLst>
        <pc:sldLayoutChg chg="modSp">
          <pc:chgData name="英宗 松浦" userId="62df0116299a32bf" providerId="LiveId" clId="{5128CE07-7D80-42E1-BED2-3B4B479959C0}" dt="2024-03-20T11:55:48.577" v="3316" actId="735"/>
          <pc:sldLayoutMkLst>
            <pc:docMk/>
            <pc:sldMasterMk cId="3648449963" sldId="2147483648"/>
            <pc:sldLayoutMk cId="2026135309" sldId="2147483649"/>
          </pc:sldLayoutMkLst>
        </pc:sldLayoutChg>
        <pc:sldLayoutChg chg="del">
          <pc:chgData name="英宗 松浦" userId="62df0116299a32bf" providerId="LiveId" clId="{5128CE07-7D80-42E1-BED2-3B4B479959C0}" dt="2024-03-20T11:56:17.831" v="3327" actId="2696"/>
          <pc:sldLayoutMkLst>
            <pc:docMk/>
            <pc:sldMasterMk cId="3648449963" sldId="2147483648"/>
            <pc:sldLayoutMk cId="2732466470" sldId="2147483650"/>
          </pc:sldLayoutMkLst>
        </pc:sldLayoutChg>
        <pc:sldLayoutChg chg="del">
          <pc:chgData name="英宗 松浦" userId="62df0116299a32bf" providerId="LiveId" clId="{5128CE07-7D80-42E1-BED2-3B4B479959C0}" dt="2024-03-20T11:56:18.194" v="3328" actId="2696"/>
          <pc:sldLayoutMkLst>
            <pc:docMk/>
            <pc:sldMasterMk cId="3648449963" sldId="2147483648"/>
            <pc:sldLayoutMk cId="4281931980" sldId="2147483651"/>
          </pc:sldLayoutMkLst>
        </pc:sldLayoutChg>
        <pc:sldLayoutChg chg="del">
          <pc:chgData name="英宗 松浦" userId="62df0116299a32bf" providerId="LiveId" clId="{5128CE07-7D80-42E1-BED2-3B4B479959C0}" dt="2024-03-20T11:56:18.281" v="3329" actId="2696"/>
          <pc:sldLayoutMkLst>
            <pc:docMk/>
            <pc:sldMasterMk cId="3648449963" sldId="2147483648"/>
            <pc:sldLayoutMk cId="806758740" sldId="2147483652"/>
          </pc:sldLayoutMkLst>
        </pc:sldLayoutChg>
        <pc:sldLayoutChg chg="del">
          <pc:chgData name="英宗 松浦" userId="62df0116299a32bf" providerId="LiveId" clId="{5128CE07-7D80-42E1-BED2-3B4B479959C0}" dt="2024-03-20T11:56:18.386" v="3330" actId="2696"/>
          <pc:sldLayoutMkLst>
            <pc:docMk/>
            <pc:sldMasterMk cId="3648449963" sldId="2147483648"/>
            <pc:sldLayoutMk cId="3405362636" sldId="2147483653"/>
          </pc:sldLayoutMkLst>
        </pc:sldLayoutChg>
        <pc:sldLayoutChg chg="del">
          <pc:chgData name="英宗 松浦" userId="62df0116299a32bf" providerId="LiveId" clId="{5128CE07-7D80-42E1-BED2-3B4B479959C0}" dt="2024-03-20T11:56:10.546" v="3319" actId="2696"/>
          <pc:sldLayoutMkLst>
            <pc:docMk/>
            <pc:sldMasterMk cId="3648449963" sldId="2147483648"/>
            <pc:sldLayoutMk cId="1360678272" sldId="2147483654"/>
          </pc:sldLayoutMkLst>
        </pc:sldLayoutChg>
        <pc:sldLayoutChg chg="del">
          <pc:chgData name="英宗 松浦" userId="62df0116299a32bf" providerId="LiveId" clId="{5128CE07-7D80-42E1-BED2-3B4B479959C0}" dt="2024-03-20T11:56:10.894" v="3320" actId="2696"/>
          <pc:sldLayoutMkLst>
            <pc:docMk/>
            <pc:sldMasterMk cId="3648449963" sldId="2147483648"/>
            <pc:sldLayoutMk cId="657484070" sldId="2147483655"/>
          </pc:sldLayoutMkLst>
        </pc:sldLayoutChg>
        <pc:sldLayoutChg chg="del">
          <pc:chgData name="英宗 松浦" userId="62df0116299a32bf" providerId="LiveId" clId="{5128CE07-7D80-42E1-BED2-3B4B479959C0}" dt="2024-03-20T11:56:11.203" v="3321" actId="2696"/>
          <pc:sldLayoutMkLst>
            <pc:docMk/>
            <pc:sldMasterMk cId="3648449963" sldId="2147483648"/>
            <pc:sldLayoutMk cId="1796279990" sldId="2147483656"/>
          </pc:sldLayoutMkLst>
        </pc:sldLayoutChg>
        <pc:sldLayoutChg chg="del">
          <pc:chgData name="英宗 松浦" userId="62df0116299a32bf" providerId="LiveId" clId="{5128CE07-7D80-42E1-BED2-3B4B479959C0}" dt="2024-03-20T11:56:11.251" v="3322" actId="2696"/>
          <pc:sldLayoutMkLst>
            <pc:docMk/>
            <pc:sldMasterMk cId="3648449963" sldId="2147483648"/>
            <pc:sldLayoutMk cId="2473886853" sldId="2147483657"/>
          </pc:sldLayoutMkLst>
        </pc:sldLayoutChg>
        <pc:sldLayoutChg chg="del">
          <pc:chgData name="英宗 松浦" userId="62df0116299a32bf" providerId="LiveId" clId="{5128CE07-7D80-42E1-BED2-3B4B479959C0}" dt="2024-03-20T11:56:11.408" v="3323" actId="2696"/>
          <pc:sldLayoutMkLst>
            <pc:docMk/>
            <pc:sldMasterMk cId="3648449963" sldId="2147483648"/>
            <pc:sldLayoutMk cId="2238083583" sldId="2147483658"/>
          </pc:sldLayoutMkLst>
        </pc:sldLayoutChg>
        <pc:sldLayoutChg chg="del">
          <pc:chgData name="英宗 松浦" userId="62df0116299a32bf" providerId="LiveId" clId="{5128CE07-7D80-42E1-BED2-3B4B479959C0}" dt="2024-03-20T11:56:11.663" v="3324" actId="2696"/>
          <pc:sldLayoutMkLst>
            <pc:docMk/>
            <pc:sldMasterMk cId="3648449963" sldId="2147483648"/>
            <pc:sldLayoutMk cId="781319808" sldId="2147483659"/>
          </pc:sldLayoutMkLst>
        </pc:sldLayoutChg>
        <pc:sldLayoutChg chg="del">
          <pc:chgData name="英宗 松浦" userId="62df0116299a32bf" providerId="LiveId" clId="{5128CE07-7D80-42E1-BED2-3B4B479959C0}" dt="2024-03-20T10:42:43.701" v="910" actId="47"/>
          <pc:sldLayoutMkLst>
            <pc:docMk/>
            <pc:sldMasterMk cId="3648449963" sldId="2147483648"/>
            <pc:sldLayoutMk cId="1886343790" sldId="2147483660"/>
          </pc:sldLayoutMkLst>
        </pc:sldLayoutChg>
        <pc:sldLayoutChg chg="del">
          <pc:chgData name="英宗 松浦" userId="62df0116299a32bf" providerId="LiveId" clId="{5128CE07-7D80-42E1-BED2-3B4B479959C0}" dt="2024-03-20T11:56:14.393" v="3325" actId="2696"/>
          <pc:sldLayoutMkLst>
            <pc:docMk/>
            <pc:sldMasterMk cId="3648449963" sldId="2147483648"/>
            <pc:sldLayoutMk cId="2952656691" sldId="2147483663"/>
          </pc:sldLayoutMkLst>
        </pc:sldLayoutChg>
        <pc:sldLayoutChg chg="del">
          <pc:chgData name="英宗 松浦" userId="62df0116299a32bf" providerId="LiveId" clId="{5128CE07-7D80-42E1-BED2-3B4B479959C0}" dt="2024-03-20T11:56:14.678" v="3326" actId="2696"/>
          <pc:sldLayoutMkLst>
            <pc:docMk/>
            <pc:sldMasterMk cId="3648449963" sldId="2147483648"/>
            <pc:sldLayoutMk cId="827131223" sldId="2147483667"/>
          </pc:sldLayoutMkLst>
        </pc:sldLayoutChg>
        <pc:sldLayoutChg chg="modSp">
          <pc:chgData name="英宗 松浦" userId="62df0116299a32bf" providerId="LiveId" clId="{5128CE07-7D80-42E1-BED2-3B4B479959C0}" dt="2024-03-20T11:55:57.178" v="3317" actId="735"/>
          <pc:sldLayoutMkLst>
            <pc:docMk/>
            <pc:sldMasterMk cId="3648449963" sldId="2147483648"/>
            <pc:sldLayoutMk cId="1089864183" sldId="2147483685"/>
          </pc:sldLayoutMkLst>
        </pc:sldLayoutChg>
      </pc:sldMasterChg>
      <pc:sldMasterChg chg="delSldLayout">
        <pc:chgData name="英宗 松浦" userId="62df0116299a32bf" providerId="LiveId" clId="{5128CE07-7D80-42E1-BED2-3B4B479959C0}" dt="2024-03-20T10:38:04.731" v="761" actId="47"/>
        <pc:sldMasterMkLst>
          <pc:docMk/>
          <pc:sldMasterMk cId="630244291" sldId="2147483673"/>
        </pc:sldMasterMkLst>
        <pc:sldLayoutChg chg="del">
          <pc:chgData name="英宗 松浦" userId="62df0116299a32bf" providerId="LiveId" clId="{5128CE07-7D80-42E1-BED2-3B4B479959C0}" dt="2024-03-20T10:38:04.731" v="761" actId="47"/>
          <pc:sldLayoutMkLst>
            <pc:docMk/>
            <pc:sldMasterMk cId="630244291" sldId="2147483673"/>
            <pc:sldLayoutMk cId="1630698564" sldId="2147483684"/>
          </pc:sldLayoutMkLst>
        </pc:sldLayoutChg>
      </pc:sldMasterChg>
    </pc:docChg>
  </pc:docChgLst>
  <pc:docChgLst>
    <pc:chgData name="松浦英宗" userId="9b03fd3a-662f-49ff-9af1-1b93cf7aab22" providerId="ADAL" clId="{CCCA4563-3B01-4CAD-9A18-AEB0A6B025C6}"/>
    <pc:docChg chg="delSld modSld modSection">
      <pc:chgData name="松浦英宗" userId="9b03fd3a-662f-49ff-9af1-1b93cf7aab22" providerId="ADAL" clId="{CCCA4563-3B01-4CAD-9A18-AEB0A6B025C6}" dt="2024-03-21T13:20:24.305" v="4" actId="164"/>
      <pc:docMkLst>
        <pc:docMk/>
      </pc:docMkLst>
      <pc:sldChg chg="del">
        <pc:chgData name="松浦英宗" userId="9b03fd3a-662f-49ff-9af1-1b93cf7aab22" providerId="ADAL" clId="{CCCA4563-3B01-4CAD-9A18-AEB0A6B025C6}" dt="2024-03-21T13:19:07.628" v="1" actId="47"/>
        <pc:sldMkLst>
          <pc:docMk/>
          <pc:sldMk cId="3770932868" sldId="256"/>
        </pc:sldMkLst>
      </pc:sldChg>
      <pc:sldChg chg="del">
        <pc:chgData name="松浦英宗" userId="9b03fd3a-662f-49ff-9af1-1b93cf7aab22" providerId="ADAL" clId="{CCCA4563-3B01-4CAD-9A18-AEB0A6B025C6}" dt="2024-03-21T13:19:03.606" v="0" actId="47"/>
        <pc:sldMkLst>
          <pc:docMk/>
          <pc:sldMk cId="2232466806" sldId="267"/>
        </pc:sldMkLst>
      </pc:sldChg>
      <pc:sldChg chg="del">
        <pc:chgData name="松浦英宗" userId="9b03fd3a-662f-49ff-9af1-1b93cf7aab22" providerId="ADAL" clId="{CCCA4563-3B01-4CAD-9A18-AEB0A6B025C6}" dt="2024-03-21T13:19:07.628" v="1" actId="47"/>
        <pc:sldMkLst>
          <pc:docMk/>
          <pc:sldMk cId="390120302" sldId="288"/>
        </pc:sldMkLst>
      </pc:sldChg>
      <pc:sldChg chg="del">
        <pc:chgData name="松浦英宗" userId="9b03fd3a-662f-49ff-9af1-1b93cf7aab22" providerId="ADAL" clId="{CCCA4563-3B01-4CAD-9A18-AEB0A6B025C6}" dt="2024-03-21T13:19:07.628" v="1" actId="47"/>
        <pc:sldMkLst>
          <pc:docMk/>
          <pc:sldMk cId="3011965297" sldId="5969"/>
        </pc:sldMkLst>
      </pc:sldChg>
      <pc:sldChg chg="del">
        <pc:chgData name="松浦英宗" userId="9b03fd3a-662f-49ff-9af1-1b93cf7aab22" providerId="ADAL" clId="{CCCA4563-3B01-4CAD-9A18-AEB0A6B025C6}" dt="2024-03-21T13:19:03.606" v="0" actId="47"/>
        <pc:sldMkLst>
          <pc:docMk/>
          <pc:sldMk cId="4117543509" sldId="5970"/>
        </pc:sldMkLst>
      </pc:sldChg>
      <pc:sldChg chg="del">
        <pc:chgData name="松浦英宗" userId="9b03fd3a-662f-49ff-9af1-1b93cf7aab22" providerId="ADAL" clId="{CCCA4563-3B01-4CAD-9A18-AEB0A6B025C6}" dt="2024-03-21T13:19:07.628" v="1" actId="47"/>
        <pc:sldMkLst>
          <pc:docMk/>
          <pc:sldMk cId="3185909301" sldId="5973"/>
        </pc:sldMkLst>
      </pc:sldChg>
      <pc:sldChg chg="del">
        <pc:chgData name="松浦英宗" userId="9b03fd3a-662f-49ff-9af1-1b93cf7aab22" providerId="ADAL" clId="{CCCA4563-3B01-4CAD-9A18-AEB0A6B025C6}" dt="2024-03-21T13:19:07.628" v="1" actId="47"/>
        <pc:sldMkLst>
          <pc:docMk/>
          <pc:sldMk cId="614763607" sldId="5974"/>
        </pc:sldMkLst>
      </pc:sldChg>
      <pc:sldChg chg="del">
        <pc:chgData name="松浦英宗" userId="9b03fd3a-662f-49ff-9af1-1b93cf7aab22" providerId="ADAL" clId="{CCCA4563-3B01-4CAD-9A18-AEB0A6B025C6}" dt="2024-03-21T13:19:07.628" v="1" actId="47"/>
        <pc:sldMkLst>
          <pc:docMk/>
          <pc:sldMk cId="705369410" sldId="5975"/>
        </pc:sldMkLst>
      </pc:sldChg>
      <pc:sldChg chg="del">
        <pc:chgData name="松浦英宗" userId="9b03fd3a-662f-49ff-9af1-1b93cf7aab22" providerId="ADAL" clId="{CCCA4563-3B01-4CAD-9A18-AEB0A6B025C6}" dt="2024-03-21T13:19:07.628" v="1" actId="47"/>
        <pc:sldMkLst>
          <pc:docMk/>
          <pc:sldMk cId="3885264302" sldId="5976"/>
        </pc:sldMkLst>
      </pc:sldChg>
      <pc:sldChg chg="del">
        <pc:chgData name="松浦英宗" userId="9b03fd3a-662f-49ff-9af1-1b93cf7aab22" providerId="ADAL" clId="{CCCA4563-3B01-4CAD-9A18-AEB0A6B025C6}" dt="2024-03-21T13:19:07.628" v="1" actId="47"/>
        <pc:sldMkLst>
          <pc:docMk/>
          <pc:sldMk cId="3319230764" sldId="5977"/>
        </pc:sldMkLst>
      </pc:sldChg>
      <pc:sldChg chg="del">
        <pc:chgData name="松浦英宗" userId="9b03fd3a-662f-49ff-9af1-1b93cf7aab22" providerId="ADAL" clId="{CCCA4563-3B01-4CAD-9A18-AEB0A6B025C6}" dt="2024-03-21T13:19:07.628" v="1" actId="47"/>
        <pc:sldMkLst>
          <pc:docMk/>
          <pc:sldMk cId="1723107249" sldId="5978"/>
        </pc:sldMkLst>
      </pc:sldChg>
      <pc:sldChg chg="del">
        <pc:chgData name="松浦英宗" userId="9b03fd3a-662f-49ff-9af1-1b93cf7aab22" providerId="ADAL" clId="{CCCA4563-3B01-4CAD-9A18-AEB0A6B025C6}" dt="2024-03-21T13:19:07.628" v="1" actId="47"/>
        <pc:sldMkLst>
          <pc:docMk/>
          <pc:sldMk cId="179235333" sldId="5979"/>
        </pc:sldMkLst>
      </pc:sldChg>
      <pc:sldChg chg="del">
        <pc:chgData name="松浦英宗" userId="9b03fd3a-662f-49ff-9af1-1b93cf7aab22" providerId="ADAL" clId="{CCCA4563-3B01-4CAD-9A18-AEB0A6B025C6}" dt="2024-03-21T13:19:03.606" v="0" actId="47"/>
        <pc:sldMkLst>
          <pc:docMk/>
          <pc:sldMk cId="4244831351" sldId="5981"/>
        </pc:sldMkLst>
      </pc:sldChg>
      <pc:sldChg chg="del">
        <pc:chgData name="松浦英宗" userId="9b03fd3a-662f-49ff-9af1-1b93cf7aab22" providerId="ADAL" clId="{CCCA4563-3B01-4CAD-9A18-AEB0A6B025C6}" dt="2024-03-21T13:19:07.628" v="1" actId="47"/>
        <pc:sldMkLst>
          <pc:docMk/>
          <pc:sldMk cId="2643321744" sldId="5982"/>
        </pc:sldMkLst>
      </pc:sldChg>
      <pc:sldChg chg="del">
        <pc:chgData name="松浦英宗" userId="9b03fd3a-662f-49ff-9af1-1b93cf7aab22" providerId="ADAL" clId="{CCCA4563-3B01-4CAD-9A18-AEB0A6B025C6}" dt="2024-03-21T13:19:07.628" v="1" actId="47"/>
        <pc:sldMkLst>
          <pc:docMk/>
          <pc:sldMk cId="647398788" sldId="5983"/>
        </pc:sldMkLst>
      </pc:sldChg>
      <pc:sldChg chg="del">
        <pc:chgData name="松浦英宗" userId="9b03fd3a-662f-49ff-9af1-1b93cf7aab22" providerId="ADAL" clId="{CCCA4563-3B01-4CAD-9A18-AEB0A6B025C6}" dt="2024-03-21T13:19:07.628" v="1" actId="47"/>
        <pc:sldMkLst>
          <pc:docMk/>
          <pc:sldMk cId="2820127058" sldId="5984"/>
        </pc:sldMkLst>
      </pc:sldChg>
      <pc:sldChg chg="del">
        <pc:chgData name="松浦英宗" userId="9b03fd3a-662f-49ff-9af1-1b93cf7aab22" providerId="ADAL" clId="{CCCA4563-3B01-4CAD-9A18-AEB0A6B025C6}" dt="2024-03-21T13:19:07.628" v="1" actId="47"/>
        <pc:sldMkLst>
          <pc:docMk/>
          <pc:sldMk cId="3982453678" sldId="5986"/>
        </pc:sldMkLst>
      </pc:sldChg>
      <pc:sldChg chg="del">
        <pc:chgData name="松浦英宗" userId="9b03fd3a-662f-49ff-9af1-1b93cf7aab22" providerId="ADAL" clId="{CCCA4563-3B01-4CAD-9A18-AEB0A6B025C6}" dt="2024-03-21T13:19:07.628" v="1" actId="47"/>
        <pc:sldMkLst>
          <pc:docMk/>
          <pc:sldMk cId="310656981" sldId="5989"/>
        </pc:sldMkLst>
      </pc:sldChg>
      <pc:sldChg chg="del">
        <pc:chgData name="松浦英宗" userId="9b03fd3a-662f-49ff-9af1-1b93cf7aab22" providerId="ADAL" clId="{CCCA4563-3B01-4CAD-9A18-AEB0A6B025C6}" dt="2024-03-21T13:19:07.628" v="1" actId="47"/>
        <pc:sldMkLst>
          <pc:docMk/>
          <pc:sldMk cId="3179035287" sldId="5990"/>
        </pc:sldMkLst>
      </pc:sldChg>
      <pc:sldChg chg="del">
        <pc:chgData name="松浦英宗" userId="9b03fd3a-662f-49ff-9af1-1b93cf7aab22" providerId="ADAL" clId="{CCCA4563-3B01-4CAD-9A18-AEB0A6B025C6}" dt="2024-03-21T13:19:07.628" v="1" actId="47"/>
        <pc:sldMkLst>
          <pc:docMk/>
          <pc:sldMk cId="1205934681" sldId="5992"/>
        </pc:sldMkLst>
      </pc:sldChg>
      <pc:sldChg chg="del">
        <pc:chgData name="松浦英宗" userId="9b03fd3a-662f-49ff-9af1-1b93cf7aab22" providerId="ADAL" clId="{CCCA4563-3B01-4CAD-9A18-AEB0A6B025C6}" dt="2024-03-21T13:19:03.606" v="0" actId="47"/>
        <pc:sldMkLst>
          <pc:docMk/>
          <pc:sldMk cId="2352731814" sldId="5993"/>
        </pc:sldMkLst>
      </pc:sldChg>
      <pc:sldChg chg="del">
        <pc:chgData name="松浦英宗" userId="9b03fd3a-662f-49ff-9af1-1b93cf7aab22" providerId="ADAL" clId="{CCCA4563-3B01-4CAD-9A18-AEB0A6B025C6}" dt="2024-03-21T13:19:07.628" v="1" actId="47"/>
        <pc:sldMkLst>
          <pc:docMk/>
          <pc:sldMk cId="3066924377" sldId="5994"/>
        </pc:sldMkLst>
      </pc:sldChg>
      <pc:sldChg chg="del">
        <pc:chgData name="松浦英宗" userId="9b03fd3a-662f-49ff-9af1-1b93cf7aab22" providerId="ADAL" clId="{CCCA4563-3B01-4CAD-9A18-AEB0A6B025C6}" dt="2024-03-21T13:19:07.628" v="1" actId="47"/>
        <pc:sldMkLst>
          <pc:docMk/>
          <pc:sldMk cId="3940729569" sldId="5995"/>
        </pc:sldMkLst>
      </pc:sldChg>
      <pc:sldChg chg="del">
        <pc:chgData name="松浦英宗" userId="9b03fd3a-662f-49ff-9af1-1b93cf7aab22" providerId="ADAL" clId="{CCCA4563-3B01-4CAD-9A18-AEB0A6B025C6}" dt="2024-03-21T13:19:07.628" v="1" actId="47"/>
        <pc:sldMkLst>
          <pc:docMk/>
          <pc:sldMk cId="3671614332" sldId="5996"/>
        </pc:sldMkLst>
      </pc:sldChg>
      <pc:sldChg chg="del">
        <pc:chgData name="松浦英宗" userId="9b03fd3a-662f-49ff-9af1-1b93cf7aab22" providerId="ADAL" clId="{CCCA4563-3B01-4CAD-9A18-AEB0A6B025C6}" dt="2024-03-21T13:19:07.628" v="1" actId="47"/>
        <pc:sldMkLst>
          <pc:docMk/>
          <pc:sldMk cId="497021601" sldId="5997"/>
        </pc:sldMkLst>
      </pc:sldChg>
      <pc:sldChg chg="del">
        <pc:chgData name="松浦英宗" userId="9b03fd3a-662f-49ff-9af1-1b93cf7aab22" providerId="ADAL" clId="{CCCA4563-3B01-4CAD-9A18-AEB0A6B025C6}" dt="2024-03-21T13:19:07.628" v="1" actId="47"/>
        <pc:sldMkLst>
          <pc:docMk/>
          <pc:sldMk cId="3616580550" sldId="5998"/>
        </pc:sldMkLst>
      </pc:sldChg>
      <pc:sldChg chg="del">
        <pc:chgData name="松浦英宗" userId="9b03fd3a-662f-49ff-9af1-1b93cf7aab22" providerId="ADAL" clId="{CCCA4563-3B01-4CAD-9A18-AEB0A6B025C6}" dt="2024-03-21T13:19:07.628" v="1" actId="47"/>
        <pc:sldMkLst>
          <pc:docMk/>
          <pc:sldMk cId="150090582" sldId="5999"/>
        </pc:sldMkLst>
      </pc:sldChg>
      <pc:sldChg chg="del">
        <pc:chgData name="松浦英宗" userId="9b03fd3a-662f-49ff-9af1-1b93cf7aab22" providerId="ADAL" clId="{CCCA4563-3B01-4CAD-9A18-AEB0A6B025C6}" dt="2024-03-21T13:19:07.628" v="1" actId="47"/>
        <pc:sldMkLst>
          <pc:docMk/>
          <pc:sldMk cId="4186652690" sldId="6000"/>
        </pc:sldMkLst>
      </pc:sldChg>
      <pc:sldChg chg="del">
        <pc:chgData name="松浦英宗" userId="9b03fd3a-662f-49ff-9af1-1b93cf7aab22" providerId="ADAL" clId="{CCCA4563-3B01-4CAD-9A18-AEB0A6B025C6}" dt="2024-03-21T13:19:03.606" v="0" actId="47"/>
        <pc:sldMkLst>
          <pc:docMk/>
          <pc:sldMk cId="937620393" sldId="6002"/>
        </pc:sldMkLst>
      </pc:sldChg>
      <pc:sldChg chg="addSp delSp modSp mod">
        <pc:chgData name="松浦英宗" userId="9b03fd3a-662f-49ff-9af1-1b93cf7aab22" providerId="ADAL" clId="{CCCA4563-3B01-4CAD-9A18-AEB0A6B025C6}" dt="2024-03-21T13:20:24.305" v="4" actId="164"/>
        <pc:sldMkLst>
          <pc:docMk/>
          <pc:sldMk cId="2047458010" sldId="6003"/>
        </pc:sldMkLst>
        <pc:spChg chg="mod">
          <ac:chgData name="松浦英宗" userId="9b03fd3a-662f-49ff-9af1-1b93cf7aab22" providerId="ADAL" clId="{CCCA4563-3B01-4CAD-9A18-AEB0A6B025C6}" dt="2024-03-21T13:20:16.780" v="2" actId="165"/>
          <ac:spMkLst>
            <pc:docMk/>
            <pc:sldMk cId="2047458010" sldId="6003"/>
            <ac:spMk id="10" creationId="{19D5DC64-813D-DCA9-0FEA-81112049797F}"/>
          </ac:spMkLst>
        </pc:spChg>
        <pc:spChg chg="mod">
          <ac:chgData name="松浦英宗" userId="9b03fd3a-662f-49ff-9af1-1b93cf7aab22" providerId="ADAL" clId="{CCCA4563-3B01-4CAD-9A18-AEB0A6B025C6}" dt="2024-03-21T13:20:16.780" v="2" actId="165"/>
          <ac:spMkLst>
            <pc:docMk/>
            <pc:sldMk cId="2047458010" sldId="6003"/>
            <ac:spMk id="11" creationId="{567482B1-4D7D-0011-1B90-092D4A466487}"/>
          </ac:spMkLst>
        </pc:spChg>
        <pc:spChg chg="mod">
          <ac:chgData name="松浦英宗" userId="9b03fd3a-662f-49ff-9af1-1b93cf7aab22" providerId="ADAL" clId="{CCCA4563-3B01-4CAD-9A18-AEB0A6B025C6}" dt="2024-03-21T13:20:16.780" v="2" actId="165"/>
          <ac:spMkLst>
            <pc:docMk/>
            <pc:sldMk cId="2047458010" sldId="6003"/>
            <ac:spMk id="12" creationId="{12242961-796F-926A-DD3B-C36555697347}"/>
          </ac:spMkLst>
        </pc:spChg>
        <pc:spChg chg="mod">
          <ac:chgData name="松浦英宗" userId="9b03fd3a-662f-49ff-9af1-1b93cf7aab22" providerId="ADAL" clId="{CCCA4563-3B01-4CAD-9A18-AEB0A6B025C6}" dt="2024-03-21T13:20:16.780" v="2" actId="165"/>
          <ac:spMkLst>
            <pc:docMk/>
            <pc:sldMk cId="2047458010" sldId="6003"/>
            <ac:spMk id="13" creationId="{3653C2E1-BD25-8D4E-8886-068EBB58F23D}"/>
          </ac:spMkLst>
        </pc:spChg>
        <pc:spChg chg="mod">
          <ac:chgData name="松浦英宗" userId="9b03fd3a-662f-49ff-9af1-1b93cf7aab22" providerId="ADAL" clId="{CCCA4563-3B01-4CAD-9A18-AEB0A6B025C6}" dt="2024-03-21T13:20:16.780" v="2" actId="165"/>
          <ac:spMkLst>
            <pc:docMk/>
            <pc:sldMk cId="2047458010" sldId="6003"/>
            <ac:spMk id="14" creationId="{9AE9250F-49CE-C31C-A460-BD74B214FB7D}"/>
          </ac:spMkLst>
        </pc:spChg>
        <pc:spChg chg="mod">
          <ac:chgData name="松浦英宗" userId="9b03fd3a-662f-49ff-9af1-1b93cf7aab22" providerId="ADAL" clId="{CCCA4563-3B01-4CAD-9A18-AEB0A6B025C6}" dt="2024-03-21T13:20:16.780" v="2" actId="165"/>
          <ac:spMkLst>
            <pc:docMk/>
            <pc:sldMk cId="2047458010" sldId="6003"/>
            <ac:spMk id="15" creationId="{B3B9820A-F0A5-2BD1-882C-6465FBF749A1}"/>
          </ac:spMkLst>
        </pc:spChg>
        <pc:spChg chg="mod">
          <ac:chgData name="松浦英宗" userId="9b03fd3a-662f-49ff-9af1-1b93cf7aab22" providerId="ADAL" clId="{CCCA4563-3B01-4CAD-9A18-AEB0A6B025C6}" dt="2024-03-21T13:20:16.780" v="2" actId="165"/>
          <ac:spMkLst>
            <pc:docMk/>
            <pc:sldMk cId="2047458010" sldId="6003"/>
            <ac:spMk id="20" creationId="{C9B02555-99EB-A492-8105-8779D25AE03F}"/>
          </ac:spMkLst>
        </pc:spChg>
        <pc:spChg chg="mod">
          <ac:chgData name="松浦英宗" userId="9b03fd3a-662f-49ff-9af1-1b93cf7aab22" providerId="ADAL" clId="{CCCA4563-3B01-4CAD-9A18-AEB0A6B025C6}" dt="2024-03-21T13:20:16.780" v="2" actId="165"/>
          <ac:spMkLst>
            <pc:docMk/>
            <pc:sldMk cId="2047458010" sldId="6003"/>
            <ac:spMk id="21" creationId="{1C08938C-AD14-76C0-0C39-92502B2A9D9A}"/>
          </ac:spMkLst>
        </pc:spChg>
        <pc:spChg chg="mod">
          <ac:chgData name="松浦英宗" userId="9b03fd3a-662f-49ff-9af1-1b93cf7aab22" providerId="ADAL" clId="{CCCA4563-3B01-4CAD-9A18-AEB0A6B025C6}" dt="2024-03-21T13:20:16.780" v="2" actId="165"/>
          <ac:spMkLst>
            <pc:docMk/>
            <pc:sldMk cId="2047458010" sldId="6003"/>
            <ac:spMk id="23" creationId="{D9592570-97C3-65DE-D7F7-1FAFEE0C0747}"/>
          </ac:spMkLst>
        </pc:spChg>
        <pc:spChg chg="mod">
          <ac:chgData name="松浦英宗" userId="9b03fd3a-662f-49ff-9af1-1b93cf7aab22" providerId="ADAL" clId="{CCCA4563-3B01-4CAD-9A18-AEB0A6B025C6}" dt="2024-03-21T13:20:16.780" v="2" actId="165"/>
          <ac:spMkLst>
            <pc:docMk/>
            <pc:sldMk cId="2047458010" sldId="6003"/>
            <ac:spMk id="24" creationId="{2AEDA844-A7A0-7970-57C4-7783041E6DE4}"/>
          </ac:spMkLst>
        </pc:spChg>
        <pc:spChg chg="mod">
          <ac:chgData name="松浦英宗" userId="9b03fd3a-662f-49ff-9af1-1b93cf7aab22" providerId="ADAL" clId="{CCCA4563-3B01-4CAD-9A18-AEB0A6B025C6}" dt="2024-03-21T13:20:16.780" v="2" actId="165"/>
          <ac:spMkLst>
            <pc:docMk/>
            <pc:sldMk cId="2047458010" sldId="6003"/>
            <ac:spMk id="27" creationId="{9D216D0E-DD34-BAF2-39EB-2EB545423FB7}"/>
          </ac:spMkLst>
        </pc:spChg>
        <pc:spChg chg="mod">
          <ac:chgData name="松浦英宗" userId="9b03fd3a-662f-49ff-9af1-1b93cf7aab22" providerId="ADAL" clId="{CCCA4563-3B01-4CAD-9A18-AEB0A6B025C6}" dt="2024-03-21T13:20:16.780" v="2" actId="165"/>
          <ac:spMkLst>
            <pc:docMk/>
            <pc:sldMk cId="2047458010" sldId="6003"/>
            <ac:spMk id="28" creationId="{F31980D5-BA56-711C-64C1-18722B5A02F8}"/>
          </ac:spMkLst>
        </pc:spChg>
        <pc:spChg chg="mod">
          <ac:chgData name="松浦英宗" userId="9b03fd3a-662f-49ff-9af1-1b93cf7aab22" providerId="ADAL" clId="{CCCA4563-3B01-4CAD-9A18-AEB0A6B025C6}" dt="2024-03-21T13:20:16.780" v="2" actId="165"/>
          <ac:spMkLst>
            <pc:docMk/>
            <pc:sldMk cId="2047458010" sldId="6003"/>
            <ac:spMk id="32" creationId="{723EE7BD-88B4-D5D5-CC5C-BDD404D4ECEC}"/>
          </ac:spMkLst>
        </pc:spChg>
        <pc:spChg chg="mod">
          <ac:chgData name="松浦英宗" userId="9b03fd3a-662f-49ff-9af1-1b93cf7aab22" providerId="ADAL" clId="{CCCA4563-3B01-4CAD-9A18-AEB0A6B025C6}" dt="2024-03-21T13:20:16.780" v="2" actId="165"/>
          <ac:spMkLst>
            <pc:docMk/>
            <pc:sldMk cId="2047458010" sldId="6003"/>
            <ac:spMk id="33" creationId="{C616BF7F-19C2-9745-523F-074EA0B75985}"/>
          </ac:spMkLst>
        </pc:spChg>
        <pc:spChg chg="mod">
          <ac:chgData name="松浦英宗" userId="9b03fd3a-662f-49ff-9af1-1b93cf7aab22" providerId="ADAL" clId="{CCCA4563-3B01-4CAD-9A18-AEB0A6B025C6}" dt="2024-03-21T13:20:16.780" v="2" actId="165"/>
          <ac:spMkLst>
            <pc:docMk/>
            <pc:sldMk cId="2047458010" sldId="6003"/>
            <ac:spMk id="36" creationId="{E638A9D1-814C-7DB5-F9BC-559226491EA9}"/>
          </ac:spMkLst>
        </pc:spChg>
        <pc:spChg chg="mod">
          <ac:chgData name="松浦英宗" userId="9b03fd3a-662f-49ff-9af1-1b93cf7aab22" providerId="ADAL" clId="{CCCA4563-3B01-4CAD-9A18-AEB0A6B025C6}" dt="2024-03-21T13:20:16.780" v="2" actId="165"/>
          <ac:spMkLst>
            <pc:docMk/>
            <pc:sldMk cId="2047458010" sldId="6003"/>
            <ac:spMk id="37" creationId="{7482E3BD-C8A8-F4EC-9934-6F8DA0662CE2}"/>
          </ac:spMkLst>
        </pc:spChg>
        <pc:spChg chg="mod">
          <ac:chgData name="松浦英宗" userId="9b03fd3a-662f-49ff-9af1-1b93cf7aab22" providerId="ADAL" clId="{CCCA4563-3B01-4CAD-9A18-AEB0A6B025C6}" dt="2024-03-21T13:20:16.780" v="2" actId="165"/>
          <ac:spMkLst>
            <pc:docMk/>
            <pc:sldMk cId="2047458010" sldId="6003"/>
            <ac:spMk id="39" creationId="{DB3BF919-6EE9-0525-B34C-F0F499E9850F}"/>
          </ac:spMkLst>
        </pc:spChg>
        <pc:spChg chg="mod">
          <ac:chgData name="松浦英宗" userId="9b03fd3a-662f-49ff-9af1-1b93cf7aab22" providerId="ADAL" clId="{CCCA4563-3B01-4CAD-9A18-AEB0A6B025C6}" dt="2024-03-21T13:20:16.780" v="2" actId="165"/>
          <ac:spMkLst>
            <pc:docMk/>
            <pc:sldMk cId="2047458010" sldId="6003"/>
            <ac:spMk id="40" creationId="{02D2EFBC-704A-C16C-C7B4-F3BC88081873}"/>
          </ac:spMkLst>
        </pc:spChg>
        <pc:grpChg chg="mod ord topLvl">
          <ac:chgData name="松浦英宗" userId="9b03fd3a-662f-49ff-9af1-1b93cf7aab22" providerId="ADAL" clId="{CCCA4563-3B01-4CAD-9A18-AEB0A6B025C6}" dt="2024-03-21T13:20:24.305" v="4" actId="164"/>
          <ac:grpSpMkLst>
            <pc:docMk/>
            <pc:sldMk cId="2047458010" sldId="6003"/>
            <ac:grpSpMk id="2" creationId="{99E0DD3B-C95A-F072-D157-7CF7A070BCC7}"/>
          </ac:grpSpMkLst>
        </pc:grpChg>
        <pc:grpChg chg="del">
          <ac:chgData name="松浦英宗" userId="9b03fd3a-662f-49ff-9af1-1b93cf7aab22" providerId="ADAL" clId="{CCCA4563-3B01-4CAD-9A18-AEB0A6B025C6}" dt="2024-03-21T13:20:16.780" v="2" actId="165"/>
          <ac:grpSpMkLst>
            <pc:docMk/>
            <pc:sldMk cId="2047458010" sldId="6003"/>
            <ac:grpSpMk id="3" creationId="{029844E1-E859-D325-9F6F-5138AD52C0A0}"/>
          </ac:grpSpMkLst>
        </pc:grpChg>
        <pc:grpChg chg="add mod">
          <ac:chgData name="松浦英宗" userId="9b03fd3a-662f-49ff-9af1-1b93cf7aab22" providerId="ADAL" clId="{CCCA4563-3B01-4CAD-9A18-AEB0A6B025C6}" dt="2024-03-21T13:20:24.305" v="4" actId="164"/>
          <ac:grpSpMkLst>
            <pc:docMk/>
            <pc:sldMk cId="2047458010" sldId="6003"/>
            <ac:grpSpMk id="4" creationId="{42AA0091-9634-F2E8-BB95-1B93EDD81406}"/>
          </ac:grpSpMkLst>
        </pc:grpChg>
        <pc:grpChg chg="mod topLvl">
          <ac:chgData name="松浦英宗" userId="9b03fd3a-662f-49ff-9af1-1b93cf7aab22" providerId="ADAL" clId="{CCCA4563-3B01-4CAD-9A18-AEB0A6B025C6}" dt="2024-03-21T13:20:24.305" v="4" actId="164"/>
          <ac:grpSpMkLst>
            <pc:docMk/>
            <pc:sldMk cId="2047458010" sldId="6003"/>
            <ac:grpSpMk id="16" creationId="{62C8937D-D680-5296-7071-D15B48579DFC}"/>
          </ac:grpSpMkLst>
        </pc:grpChg>
        <pc:grpChg chg="mod topLvl">
          <ac:chgData name="松浦英宗" userId="9b03fd3a-662f-49ff-9af1-1b93cf7aab22" providerId="ADAL" clId="{CCCA4563-3B01-4CAD-9A18-AEB0A6B025C6}" dt="2024-03-21T13:20:24.305" v="4" actId="164"/>
          <ac:grpSpMkLst>
            <pc:docMk/>
            <pc:sldMk cId="2047458010" sldId="6003"/>
            <ac:grpSpMk id="17" creationId="{0DBA3946-F9FE-0CE9-E9CB-F75D48BE961F}"/>
          </ac:grpSpMkLst>
        </pc:grpChg>
        <pc:grpChg chg="mod topLvl">
          <ac:chgData name="松浦英宗" userId="9b03fd3a-662f-49ff-9af1-1b93cf7aab22" providerId="ADAL" clId="{CCCA4563-3B01-4CAD-9A18-AEB0A6B025C6}" dt="2024-03-21T13:20:24.305" v="4" actId="164"/>
          <ac:grpSpMkLst>
            <pc:docMk/>
            <pc:sldMk cId="2047458010" sldId="6003"/>
            <ac:grpSpMk id="18" creationId="{5FE1E5CD-0F79-DC2E-20F1-9C7DB972460E}"/>
          </ac:grpSpMkLst>
        </pc:grpChg>
        <pc:grpChg chg="mod topLvl">
          <ac:chgData name="松浦英宗" userId="9b03fd3a-662f-49ff-9af1-1b93cf7aab22" providerId="ADAL" clId="{CCCA4563-3B01-4CAD-9A18-AEB0A6B025C6}" dt="2024-03-21T13:20:24.305" v="4" actId="164"/>
          <ac:grpSpMkLst>
            <pc:docMk/>
            <pc:sldMk cId="2047458010" sldId="6003"/>
            <ac:grpSpMk id="19" creationId="{0FA7B83B-5768-58F6-29D9-27D18271BDEC}"/>
          </ac:grpSpMkLst>
        </pc:grpChg>
        <pc:grpChg chg="mod topLvl">
          <ac:chgData name="松浦英宗" userId="9b03fd3a-662f-49ff-9af1-1b93cf7aab22" providerId="ADAL" clId="{CCCA4563-3B01-4CAD-9A18-AEB0A6B025C6}" dt="2024-03-21T13:20:24.305" v="4" actId="164"/>
          <ac:grpSpMkLst>
            <pc:docMk/>
            <pc:sldMk cId="2047458010" sldId="6003"/>
            <ac:grpSpMk id="22" creationId="{5FF60E10-8D24-5213-9563-531B6E567551}"/>
          </ac:grpSpMkLst>
        </pc:grpChg>
        <pc:grpChg chg="mod topLvl">
          <ac:chgData name="松浦英宗" userId="9b03fd3a-662f-49ff-9af1-1b93cf7aab22" providerId="ADAL" clId="{CCCA4563-3B01-4CAD-9A18-AEB0A6B025C6}" dt="2024-03-21T13:20:24.305" v="4" actId="164"/>
          <ac:grpSpMkLst>
            <pc:docMk/>
            <pc:sldMk cId="2047458010" sldId="6003"/>
            <ac:grpSpMk id="26" creationId="{F7642771-E7C5-B92E-1ECE-15BC7E07328B}"/>
          </ac:grpSpMkLst>
        </pc:grpChg>
        <pc:grpChg chg="mod">
          <ac:chgData name="松浦英宗" userId="9b03fd3a-662f-49ff-9af1-1b93cf7aab22" providerId="ADAL" clId="{CCCA4563-3B01-4CAD-9A18-AEB0A6B025C6}" dt="2024-03-21T13:20:16.780" v="2" actId="165"/>
          <ac:grpSpMkLst>
            <pc:docMk/>
            <pc:sldMk cId="2047458010" sldId="6003"/>
            <ac:grpSpMk id="31" creationId="{AF3227CE-FEB2-3389-37BA-20E35FEA157D}"/>
          </ac:grpSpMkLst>
        </pc:grpChg>
        <pc:grpChg chg="mod topLvl">
          <ac:chgData name="松浦英宗" userId="9b03fd3a-662f-49ff-9af1-1b93cf7aab22" providerId="ADAL" clId="{CCCA4563-3B01-4CAD-9A18-AEB0A6B025C6}" dt="2024-03-21T13:20:24.305" v="4" actId="164"/>
          <ac:grpSpMkLst>
            <pc:docMk/>
            <pc:sldMk cId="2047458010" sldId="6003"/>
            <ac:grpSpMk id="35" creationId="{8F81F10B-19E1-4B58-B9BC-01C37272B256}"/>
          </ac:grpSpMkLst>
        </pc:grpChg>
        <pc:grpChg chg="mod topLvl">
          <ac:chgData name="松浦英宗" userId="9b03fd3a-662f-49ff-9af1-1b93cf7aab22" providerId="ADAL" clId="{CCCA4563-3B01-4CAD-9A18-AEB0A6B025C6}" dt="2024-03-21T13:20:24.305" v="4" actId="164"/>
          <ac:grpSpMkLst>
            <pc:docMk/>
            <pc:sldMk cId="2047458010" sldId="6003"/>
            <ac:grpSpMk id="38" creationId="{A9BA6F7E-1050-D749-3130-39EC1ED8005B}"/>
          </ac:grpSpMkLst>
        </pc:grpChg>
        <pc:grpChg chg="mod">
          <ac:chgData name="松浦英宗" userId="9b03fd3a-662f-49ff-9af1-1b93cf7aab22" providerId="ADAL" clId="{CCCA4563-3B01-4CAD-9A18-AEB0A6B025C6}" dt="2024-03-21T13:20:16.780" v="2" actId="165"/>
          <ac:grpSpMkLst>
            <pc:docMk/>
            <pc:sldMk cId="2047458010" sldId="6003"/>
            <ac:grpSpMk id="41" creationId="{44B94382-7D8B-380C-344F-CE34D2351D15}"/>
          </ac:grpSpMkLst>
        </pc:grpChg>
        <pc:grpChg chg="mod">
          <ac:chgData name="松浦英宗" userId="9b03fd3a-662f-49ff-9af1-1b93cf7aab22" providerId="ADAL" clId="{CCCA4563-3B01-4CAD-9A18-AEB0A6B025C6}" dt="2024-03-21T13:20:16.780" v="2" actId="165"/>
          <ac:grpSpMkLst>
            <pc:docMk/>
            <pc:sldMk cId="2047458010" sldId="6003"/>
            <ac:grpSpMk id="42" creationId="{3CDC4F27-69CB-AAF9-97AB-D613DE75EAB8}"/>
          </ac:grpSpMkLst>
        </pc:grpChg>
        <pc:grpChg chg="mod">
          <ac:chgData name="松浦英宗" userId="9b03fd3a-662f-49ff-9af1-1b93cf7aab22" providerId="ADAL" clId="{CCCA4563-3B01-4CAD-9A18-AEB0A6B025C6}" dt="2024-03-21T13:20:16.780" v="2" actId="165"/>
          <ac:grpSpMkLst>
            <pc:docMk/>
            <pc:sldMk cId="2047458010" sldId="6003"/>
            <ac:grpSpMk id="43" creationId="{C24E8EBF-64A3-E310-8E04-7F8A93772ACA}"/>
          </ac:grpSpMkLst>
        </pc:grpChg>
        <pc:cxnChg chg="mod">
          <ac:chgData name="松浦英宗" userId="9b03fd3a-662f-49ff-9af1-1b93cf7aab22" providerId="ADAL" clId="{CCCA4563-3B01-4CAD-9A18-AEB0A6B025C6}" dt="2024-03-21T13:20:16.780" v="2" actId="165"/>
          <ac:cxnSpMkLst>
            <pc:docMk/>
            <pc:sldMk cId="2047458010" sldId="6003"/>
            <ac:cxnSpMk id="44" creationId="{DDA54A66-96DF-1D55-FB52-5001F5A629CD}"/>
          </ac:cxnSpMkLst>
        </pc:cxnChg>
        <pc:cxnChg chg="mod">
          <ac:chgData name="松浦英宗" userId="9b03fd3a-662f-49ff-9af1-1b93cf7aab22" providerId="ADAL" clId="{CCCA4563-3B01-4CAD-9A18-AEB0A6B025C6}" dt="2024-03-21T13:20:16.780" v="2" actId="165"/>
          <ac:cxnSpMkLst>
            <pc:docMk/>
            <pc:sldMk cId="2047458010" sldId="6003"/>
            <ac:cxnSpMk id="45" creationId="{F2E95936-24AE-CBBE-2EA1-D704C90C7011}"/>
          </ac:cxnSpMkLst>
        </pc:cxnChg>
        <pc:cxnChg chg="mod">
          <ac:chgData name="松浦英宗" userId="9b03fd3a-662f-49ff-9af1-1b93cf7aab22" providerId="ADAL" clId="{CCCA4563-3B01-4CAD-9A18-AEB0A6B025C6}" dt="2024-03-21T13:20:16.780" v="2" actId="165"/>
          <ac:cxnSpMkLst>
            <pc:docMk/>
            <pc:sldMk cId="2047458010" sldId="6003"/>
            <ac:cxnSpMk id="46" creationId="{BEFC5910-4116-CFE6-55B9-F4B777B058AA}"/>
          </ac:cxnSpMkLst>
        </pc:cxnChg>
        <pc:cxnChg chg="mod">
          <ac:chgData name="松浦英宗" userId="9b03fd3a-662f-49ff-9af1-1b93cf7aab22" providerId="ADAL" clId="{CCCA4563-3B01-4CAD-9A18-AEB0A6B025C6}" dt="2024-03-21T13:20:16.780" v="2" actId="165"/>
          <ac:cxnSpMkLst>
            <pc:docMk/>
            <pc:sldMk cId="2047458010" sldId="6003"/>
            <ac:cxnSpMk id="47" creationId="{02908BB9-6288-DF26-A5FC-700F60421EC2}"/>
          </ac:cxnSpMkLst>
        </pc:cxnChg>
        <pc:cxnChg chg="mod">
          <ac:chgData name="松浦英宗" userId="9b03fd3a-662f-49ff-9af1-1b93cf7aab22" providerId="ADAL" clId="{CCCA4563-3B01-4CAD-9A18-AEB0A6B025C6}" dt="2024-03-21T13:20:16.780" v="2" actId="165"/>
          <ac:cxnSpMkLst>
            <pc:docMk/>
            <pc:sldMk cId="2047458010" sldId="6003"/>
            <ac:cxnSpMk id="48" creationId="{D6E762D8-6E91-E994-CEF3-89F2E8614CC5}"/>
          </ac:cxnSpMkLst>
        </pc:cxnChg>
        <pc:cxnChg chg="mod">
          <ac:chgData name="松浦英宗" userId="9b03fd3a-662f-49ff-9af1-1b93cf7aab22" providerId="ADAL" clId="{CCCA4563-3B01-4CAD-9A18-AEB0A6B025C6}" dt="2024-03-21T13:20:16.780" v="2" actId="165"/>
          <ac:cxnSpMkLst>
            <pc:docMk/>
            <pc:sldMk cId="2047458010" sldId="6003"/>
            <ac:cxnSpMk id="49" creationId="{39CAFF6F-B37B-C5DC-CBAB-7FE602712358}"/>
          </ac:cxnSpMkLst>
        </pc:cxnChg>
        <pc:cxnChg chg="mod">
          <ac:chgData name="松浦英宗" userId="9b03fd3a-662f-49ff-9af1-1b93cf7aab22" providerId="ADAL" clId="{CCCA4563-3B01-4CAD-9A18-AEB0A6B025C6}" dt="2024-03-21T13:20:16.780" v="2" actId="165"/>
          <ac:cxnSpMkLst>
            <pc:docMk/>
            <pc:sldMk cId="2047458010" sldId="6003"/>
            <ac:cxnSpMk id="50" creationId="{24BA1C4F-81DE-2C8A-11B3-C1F4F63BCC9E}"/>
          </ac:cxnSpMkLst>
        </pc:cxnChg>
        <pc:cxnChg chg="mod">
          <ac:chgData name="松浦英宗" userId="9b03fd3a-662f-49ff-9af1-1b93cf7aab22" providerId="ADAL" clId="{CCCA4563-3B01-4CAD-9A18-AEB0A6B025C6}" dt="2024-03-21T13:20:16.780" v="2" actId="165"/>
          <ac:cxnSpMkLst>
            <pc:docMk/>
            <pc:sldMk cId="2047458010" sldId="6003"/>
            <ac:cxnSpMk id="51" creationId="{83D76E2C-E324-5927-C74B-82023A7A63F0}"/>
          </ac:cxnSpMkLst>
        </pc:cxnChg>
        <pc:cxnChg chg="mod">
          <ac:chgData name="松浦英宗" userId="9b03fd3a-662f-49ff-9af1-1b93cf7aab22" providerId="ADAL" clId="{CCCA4563-3B01-4CAD-9A18-AEB0A6B025C6}" dt="2024-03-21T13:20:16.780" v="2" actId="165"/>
          <ac:cxnSpMkLst>
            <pc:docMk/>
            <pc:sldMk cId="2047458010" sldId="6003"/>
            <ac:cxnSpMk id="52" creationId="{5A5FC411-831E-130E-AD6C-030875E118D6}"/>
          </ac:cxnSpMkLst>
        </pc:cxnChg>
        <pc:cxnChg chg="mod">
          <ac:chgData name="松浦英宗" userId="9b03fd3a-662f-49ff-9af1-1b93cf7aab22" providerId="ADAL" clId="{CCCA4563-3B01-4CAD-9A18-AEB0A6B025C6}" dt="2024-03-21T13:20:16.780" v="2" actId="165"/>
          <ac:cxnSpMkLst>
            <pc:docMk/>
            <pc:sldMk cId="2047458010" sldId="6003"/>
            <ac:cxnSpMk id="53" creationId="{7170315B-CF3F-1AE2-449C-F11667E2D8DC}"/>
          </ac:cxnSpMkLst>
        </pc:cxnChg>
        <pc:cxnChg chg="mod">
          <ac:chgData name="松浦英宗" userId="9b03fd3a-662f-49ff-9af1-1b93cf7aab22" providerId="ADAL" clId="{CCCA4563-3B01-4CAD-9A18-AEB0A6B025C6}" dt="2024-03-21T13:20:16.780" v="2" actId="165"/>
          <ac:cxnSpMkLst>
            <pc:docMk/>
            <pc:sldMk cId="2047458010" sldId="6003"/>
            <ac:cxnSpMk id="54" creationId="{B218B992-881B-28F5-0B94-A54CBF37755C}"/>
          </ac:cxnSpMkLst>
        </pc:cxnChg>
        <pc:cxnChg chg="mod">
          <ac:chgData name="松浦英宗" userId="9b03fd3a-662f-49ff-9af1-1b93cf7aab22" providerId="ADAL" clId="{CCCA4563-3B01-4CAD-9A18-AEB0A6B025C6}" dt="2024-03-21T13:20:16.780" v="2" actId="165"/>
          <ac:cxnSpMkLst>
            <pc:docMk/>
            <pc:sldMk cId="2047458010" sldId="6003"/>
            <ac:cxnSpMk id="55" creationId="{364AB015-EC21-61B5-8095-D1CB0D3F95F6}"/>
          </ac:cxnSpMkLst>
        </pc:cxnChg>
        <pc:cxnChg chg="mod">
          <ac:chgData name="松浦英宗" userId="9b03fd3a-662f-49ff-9af1-1b93cf7aab22" providerId="ADAL" clId="{CCCA4563-3B01-4CAD-9A18-AEB0A6B025C6}" dt="2024-03-21T13:20:16.780" v="2" actId="165"/>
          <ac:cxnSpMkLst>
            <pc:docMk/>
            <pc:sldMk cId="2047458010" sldId="6003"/>
            <ac:cxnSpMk id="56" creationId="{A8A54F96-FA31-C77C-1E6C-371C6F92EF98}"/>
          </ac:cxnSpMkLst>
        </pc:cxnChg>
        <pc:cxnChg chg="mod">
          <ac:chgData name="松浦英宗" userId="9b03fd3a-662f-49ff-9af1-1b93cf7aab22" providerId="ADAL" clId="{CCCA4563-3B01-4CAD-9A18-AEB0A6B025C6}" dt="2024-03-21T13:20:16.780" v="2" actId="165"/>
          <ac:cxnSpMkLst>
            <pc:docMk/>
            <pc:sldMk cId="2047458010" sldId="6003"/>
            <ac:cxnSpMk id="57" creationId="{2D47D54F-828E-4161-7C0F-8B5C3986F3C5}"/>
          </ac:cxnSpMkLst>
        </pc:cxnChg>
        <pc:cxnChg chg="mod">
          <ac:chgData name="松浦英宗" userId="9b03fd3a-662f-49ff-9af1-1b93cf7aab22" providerId="ADAL" clId="{CCCA4563-3B01-4CAD-9A18-AEB0A6B025C6}" dt="2024-03-21T13:20:16.780" v="2" actId="165"/>
          <ac:cxnSpMkLst>
            <pc:docMk/>
            <pc:sldMk cId="2047458010" sldId="6003"/>
            <ac:cxnSpMk id="58" creationId="{75AC2722-7954-F730-A44A-78D8B312D87C}"/>
          </ac:cxnSpMkLst>
        </pc:cxnChg>
        <pc:cxnChg chg="mod">
          <ac:chgData name="松浦英宗" userId="9b03fd3a-662f-49ff-9af1-1b93cf7aab22" providerId="ADAL" clId="{CCCA4563-3B01-4CAD-9A18-AEB0A6B025C6}" dt="2024-03-21T13:20:16.780" v="2" actId="165"/>
          <ac:cxnSpMkLst>
            <pc:docMk/>
            <pc:sldMk cId="2047458010" sldId="6003"/>
            <ac:cxnSpMk id="59" creationId="{E1A20FE0-83A3-BA1B-C696-5808692B30C8}"/>
          </ac:cxnSpMkLst>
        </pc:cxnChg>
        <pc:cxnChg chg="mod">
          <ac:chgData name="松浦英宗" userId="9b03fd3a-662f-49ff-9af1-1b93cf7aab22" providerId="ADAL" clId="{CCCA4563-3B01-4CAD-9A18-AEB0A6B025C6}" dt="2024-03-21T13:20:16.780" v="2" actId="165"/>
          <ac:cxnSpMkLst>
            <pc:docMk/>
            <pc:sldMk cId="2047458010" sldId="6003"/>
            <ac:cxnSpMk id="60" creationId="{CC2FA379-A060-F858-BA7F-B6738571A3A4}"/>
          </ac:cxnSpMkLst>
        </pc:cxnChg>
        <pc:cxnChg chg="mod">
          <ac:chgData name="松浦英宗" userId="9b03fd3a-662f-49ff-9af1-1b93cf7aab22" providerId="ADAL" clId="{CCCA4563-3B01-4CAD-9A18-AEB0A6B025C6}" dt="2024-03-21T13:20:16.780" v="2" actId="165"/>
          <ac:cxnSpMkLst>
            <pc:docMk/>
            <pc:sldMk cId="2047458010" sldId="6003"/>
            <ac:cxnSpMk id="61" creationId="{BAB31504-9FC4-E49F-FE31-FAAB9CBD2034}"/>
          </ac:cxnSpMkLst>
        </pc:cxnChg>
        <pc:cxnChg chg="mod">
          <ac:chgData name="松浦英宗" userId="9b03fd3a-662f-49ff-9af1-1b93cf7aab22" providerId="ADAL" clId="{CCCA4563-3B01-4CAD-9A18-AEB0A6B025C6}" dt="2024-03-21T13:20:16.780" v="2" actId="165"/>
          <ac:cxnSpMkLst>
            <pc:docMk/>
            <pc:sldMk cId="2047458010" sldId="6003"/>
            <ac:cxnSpMk id="62" creationId="{49E64BF8-6ED6-492A-49AD-F1FBB352E2D2}"/>
          </ac:cxnSpMkLst>
        </pc:cxnChg>
        <pc:cxnChg chg="mod">
          <ac:chgData name="松浦英宗" userId="9b03fd3a-662f-49ff-9af1-1b93cf7aab22" providerId="ADAL" clId="{CCCA4563-3B01-4CAD-9A18-AEB0A6B025C6}" dt="2024-03-21T13:20:16.780" v="2" actId="165"/>
          <ac:cxnSpMkLst>
            <pc:docMk/>
            <pc:sldMk cId="2047458010" sldId="6003"/>
            <ac:cxnSpMk id="63" creationId="{743AD765-6A31-F7EC-915F-BD16B3692837}"/>
          </ac:cxnSpMkLst>
        </pc:cxnChg>
        <pc:cxnChg chg="mod">
          <ac:chgData name="松浦英宗" userId="9b03fd3a-662f-49ff-9af1-1b93cf7aab22" providerId="ADAL" clId="{CCCA4563-3B01-4CAD-9A18-AEB0A6B025C6}" dt="2024-03-21T13:20:16.780" v="2" actId="165"/>
          <ac:cxnSpMkLst>
            <pc:docMk/>
            <pc:sldMk cId="2047458010" sldId="6003"/>
            <ac:cxnSpMk id="64" creationId="{434B2BD7-0C30-AE16-C238-A00DDD461207}"/>
          </ac:cxnSpMkLst>
        </pc:cxnChg>
        <pc:cxnChg chg="mod">
          <ac:chgData name="松浦英宗" userId="9b03fd3a-662f-49ff-9af1-1b93cf7aab22" providerId="ADAL" clId="{CCCA4563-3B01-4CAD-9A18-AEB0A6B025C6}" dt="2024-03-21T13:20:16.780" v="2" actId="165"/>
          <ac:cxnSpMkLst>
            <pc:docMk/>
            <pc:sldMk cId="2047458010" sldId="6003"/>
            <ac:cxnSpMk id="65" creationId="{FBEF4735-FED2-9072-B9F1-C872EEE9164F}"/>
          </ac:cxnSpMkLst>
        </pc:cxnChg>
        <pc:cxnChg chg="mod">
          <ac:chgData name="松浦英宗" userId="9b03fd3a-662f-49ff-9af1-1b93cf7aab22" providerId="ADAL" clId="{CCCA4563-3B01-4CAD-9A18-AEB0A6B025C6}" dt="2024-03-21T13:20:16.780" v="2" actId="165"/>
          <ac:cxnSpMkLst>
            <pc:docMk/>
            <pc:sldMk cId="2047458010" sldId="6003"/>
            <ac:cxnSpMk id="66" creationId="{CB3F6083-25C0-EDB7-F386-1B10894FFE16}"/>
          </ac:cxnSpMkLst>
        </pc:cxnChg>
        <pc:cxnChg chg="mod">
          <ac:chgData name="松浦英宗" userId="9b03fd3a-662f-49ff-9af1-1b93cf7aab22" providerId="ADAL" clId="{CCCA4563-3B01-4CAD-9A18-AEB0A6B025C6}" dt="2024-03-21T13:20:16.780" v="2" actId="165"/>
          <ac:cxnSpMkLst>
            <pc:docMk/>
            <pc:sldMk cId="2047458010" sldId="6003"/>
            <ac:cxnSpMk id="67" creationId="{5491385E-5B01-740F-41D6-A1ACA3BBAA78}"/>
          </ac:cxnSpMkLst>
        </pc:cxnChg>
        <pc:cxnChg chg="mod">
          <ac:chgData name="松浦英宗" userId="9b03fd3a-662f-49ff-9af1-1b93cf7aab22" providerId="ADAL" clId="{CCCA4563-3B01-4CAD-9A18-AEB0A6B025C6}" dt="2024-03-21T13:20:16.780" v="2" actId="165"/>
          <ac:cxnSpMkLst>
            <pc:docMk/>
            <pc:sldMk cId="2047458010" sldId="6003"/>
            <ac:cxnSpMk id="68" creationId="{8964184D-BE91-6442-E203-F767000D22A9}"/>
          </ac:cxnSpMkLst>
        </pc:cxnChg>
        <pc:cxnChg chg="mod">
          <ac:chgData name="松浦英宗" userId="9b03fd3a-662f-49ff-9af1-1b93cf7aab22" providerId="ADAL" clId="{CCCA4563-3B01-4CAD-9A18-AEB0A6B025C6}" dt="2024-03-21T13:20:16.780" v="2" actId="165"/>
          <ac:cxnSpMkLst>
            <pc:docMk/>
            <pc:sldMk cId="2047458010" sldId="6003"/>
            <ac:cxnSpMk id="69" creationId="{3ACE3120-3889-1E8B-8D71-8C429DEB0177}"/>
          </ac:cxnSpMkLst>
        </pc:cxnChg>
        <pc:cxnChg chg="mod">
          <ac:chgData name="松浦英宗" userId="9b03fd3a-662f-49ff-9af1-1b93cf7aab22" providerId="ADAL" clId="{CCCA4563-3B01-4CAD-9A18-AEB0A6B025C6}" dt="2024-03-21T13:20:16.780" v="2" actId="165"/>
          <ac:cxnSpMkLst>
            <pc:docMk/>
            <pc:sldMk cId="2047458010" sldId="6003"/>
            <ac:cxnSpMk id="70" creationId="{A290B08E-1E17-BEF5-46D3-72B1DBE20EDC}"/>
          </ac:cxnSpMkLst>
        </pc:cxnChg>
        <pc:cxnChg chg="mod">
          <ac:chgData name="松浦英宗" userId="9b03fd3a-662f-49ff-9af1-1b93cf7aab22" providerId="ADAL" clId="{CCCA4563-3B01-4CAD-9A18-AEB0A6B025C6}" dt="2024-03-21T13:20:16.780" v="2" actId="165"/>
          <ac:cxnSpMkLst>
            <pc:docMk/>
            <pc:sldMk cId="2047458010" sldId="6003"/>
            <ac:cxnSpMk id="71" creationId="{20A8BCF8-1A5B-A54D-0E46-83C4C659B6B9}"/>
          </ac:cxnSpMkLst>
        </pc:cxnChg>
        <pc:cxnChg chg="mod">
          <ac:chgData name="松浦英宗" userId="9b03fd3a-662f-49ff-9af1-1b93cf7aab22" providerId="ADAL" clId="{CCCA4563-3B01-4CAD-9A18-AEB0A6B025C6}" dt="2024-03-21T13:20:16.780" v="2" actId="165"/>
          <ac:cxnSpMkLst>
            <pc:docMk/>
            <pc:sldMk cId="2047458010" sldId="6003"/>
            <ac:cxnSpMk id="72" creationId="{39477619-B643-F54D-1043-A3C2EF9F2725}"/>
          </ac:cxnSpMkLst>
        </pc:cxnChg>
        <pc:cxnChg chg="mod">
          <ac:chgData name="松浦英宗" userId="9b03fd3a-662f-49ff-9af1-1b93cf7aab22" providerId="ADAL" clId="{CCCA4563-3B01-4CAD-9A18-AEB0A6B025C6}" dt="2024-03-21T13:20:16.780" v="2" actId="165"/>
          <ac:cxnSpMkLst>
            <pc:docMk/>
            <pc:sldMk cId="2047458010" sldId="6003"/>
            <ac:cxnSpMk id="73" creationId="{9261140D-C162-D199-9E2F-7F34A4B9A0CA}"/>
          </ac:cxnSpMkLst>
        </pc:cxnChg>
        <pc:cxnChg chg="mod">
          <ac:chgData name="松浦英宗" userId="9b03fd3a-662f-49ff-9af1-1b93cf7aab22" providerId="ADAL" clId="{CCCA4563-3B01-4CAD-9A18-AEB0A6B025C6}" dt="2024-03-21T13:20:16.780" v="2" actId="165"/>
          <ac:cxnSpMkLst>
            <pc:docMk/>
            <pc:sldMk cId="2047458010" sldId="6003"/>
            <ac:cxnSpMk id="74" creationId="{6BA81F58-AFEE-D4D3-5CD6-A46F5B20D615}"/>
          </ac:cxnSpMkLst>
        </pc:cxnChg>
        <pc:cxnChg chg="mod">
          <ac:chgData name="松浦英宗" userId="9b03fd3a-662f-49ff-9af1-1b93cf7aab22" providerId="ADAL" clId="{CCCA4563-3B01-4CAD-9A18-AEB0A6B025C6}" dt="2024-03-21T13:20:16.780" v="2" actId="165"/>
          <ac:cxnSpMkLst>
            <pc:docMk/>
            <pc:sldMk cId="2047458010" sldId="6003"/>
            <ac:cxnSpMk id="75" creationId="{AB5A85C3-489F-D471-276D-5AF04B6AAA55}"/>
          </ac:cxnSpMkLst>
        </pc:cxnChg>
        <pc:cxnChg chg="mod">
          <ac:chgData name="松浦英宗" userId="9b03fd3a-662f-49ff-9af1-1b93cf7aab22" providerId="ADAL" clId="{CCCA4563-3B01-4CAD-9A18-AEB0A6B025C6}" dt="2024-03-21T13:20:16.780" v="2" actId="165"/>
          <ac:cxnSpMkLst>
            <pc:docMk/>
            <pc:sldMk cId="2047458010" sldId="6003"/>
            <ac:cxnSpMk id="76" creationId="{CA4F17C9-B375-0237-E253-1B42905F404D}"/>
          </ac:cxnSpMkLst>
        </pc:cxnChg>
        <pc:cxnChg chg="mod">
          <ac:chgData name="松浦英宗" userId="9b03fd3a-662f-49ff-9af1-1b93cf7aab22" providerId="ADAL" clId="{CCCA4563-3B01-4CAD-9A18-AEB0A6B025C6}" dt="2024-03-21T13:20:16.780" v="2" actId="165"/>
          <ac:cxnSpMkLst>
            <pc:docMk/>
            <pc:sldMk cId="2047458010" sldId="6003"/>
            <ac:cxnSpMk id="77" creationId="{D597CB20-9E7D-888A-B86B-519A7F885A7F}"/>
          </ac:cxnSpMkLst>
        </pc:cxnChg>
        <pc:cxnChg chg="mod">
          <ac:chgData name="松浦英宗" userId="9b03fd3a-662f-49ff-9af1-1b93cf7aab22" providerId="ADAL" clId="{CCCA4563-3B01-4CAD-9A18-AEB0A6B025C6}" dt="2024-03-21T13:20:16.780" v="2" actId="165"/>
          <ac:cxnSpMkLst>
            <pc:docMk/>
            <pc:sldMk cId="2047458010" sldId="6003"/>
            <ac:cxnSpMk id="78" creationId="{97338926-06EB-C4E6-6ECA-B5716DDF8C13}"/>
          </ac:cxnSpMkLst>
        </pc:cxnChg>
        <pc:cxnChg chg="mod">
          <ac:chgData name="松浦英宗" userId="9b03fd3a-662f-49ff-9af1-1b93cf7aab22" providerId="ADAL" clId="{CCCA4563-3B01-4CAD-9A18-AEB0A6B025C6}" dt="2024-03-21T13:20:16.780" v="2" actId="165"/>
          <ac:cxnSpMkLst>
            <pc:docMk/>
            <pc:sldMk cId="2047458010" sldId="6003"/>
            <ac:cxnSpMk id="79" creationId="{B9598F75-03C0-D309-E2A6-0C2000194BB6}"/>
          </ac:cxnSpMkLst>
        </pc:cxnChg>
        <pc:cxnChg chg="mod">
          <ac:chgData name="松浦英宗" userId="9b03fd3a-662f-49ff-9af1-1b93cf7aab22" providerId="ADAL" clId="{CCCA4563-3B01-4CAD-9A18-AEB0A6B025C6}" dt="2024-03-21T13:20:16.780" v="2" actId="165"/>
          <ac:cxnSpMkLst>
            <pc:docMk/>
            <pc:sldMk cId="2047458010" sldId="6003"/>
            <ac:cxnSpMk id="80" creationId="{B69C5355-B3C8-6AE2-8874-18F763CE049B}"/>
          </ac:cxnSpMkLst>
        </pc:cxnChg>
        <pc:cxnChg chg="mod">
          <ac:chgData name="松浦英宗" userId="9b03fd3a-662f-49ff-9af1-1b93cf7aab22" providerId="ADAL" clId="{CCCA4563-3B01-4CAD-9A18-AEB0A6B025C6}" dt="2024-03-21T13:20:16.780" v="2" actId="165"/>
          <ac:cxnSpMkLst>
            <pc:docMk/>
            <pc:sldMk cId="2047458010" sldId="6003"/>
            <ac:cxnSpMk id="81" creationId="{E0279E09-CF5E-4F54-55D1-E5FD5A47C752}"/>
          </ac:cxnSpMkLst>
        </pc:cxnChg>
        <pc:cxnChg chg="mod">
          <ac:chgData name="松浦英宗" userId="9b03fd3a-662f-49ff-9af1-1b93cf7aab22" providerId="ADAL" clId="{CCCA4563-3B01-4CAD-9A18-AEB0A6B025C6}" dt="2024-03-21T13:20:16.780" v="2" actId="165"/>
          <ac:cxnSpMkLst>
            <pc:docMk/>
            <pc:sldMk cId="2047458010" sldId="6003"/>
            <ac:cxnSpMk id="82" creationId="{22EBB310-9250-FC89-60C7-B09950DDDFAA}"/>
          </ac:cxnSpMkLst>
        </pc:cxnChg>
        <pc:cxnChg chg="mod">
          <ac:chgData name="松浦英宗" userId="9b03fd3a-662f-49ff-9af1-1b93cf7aab22" providerId="ADAL" clId="{CCCA4563-3B01-4CAD-9A18-AEB0A6B025C6}" dt="2024-03-21T13:20:16.780" v="2" actId="165"/>
          <ac:cxnSpMkLst>
            <pc:docMk/>
            <pc:sldMk cId="2047458010" sldId="6003"/>
            <ac:cxnSpMk id="83" creationId="{A904F330-329C-0527-2F3E-8FEFC4BB78C6}"/>
          </ac:cxnSpMkLst>
        </pc:cxnChg>
        <pc:cxnChg chg="mod">
          <ac:chgData name="松浦英宗" userId="9b03fd3a-662f-49ff-9af1-1b93cf7aab22" providerId="ADAL" clId="{CCCA4563-3B01-4CAD-9A18-AEB0A6B025C6}" dt="2024-03-21T13:20:16.780" v="2" actId="165"/>
          <ac:cxnSpMkLst>
            <pc:docMk/>
            <pc:sldMk cId="2047458010" sldId="6003"/>
            <ac:cxnSpMk id="84" creationId="{78CD08F9-BB6F-10D2-0753-73CCD77D2373}"/>
          </ac:cxnSpMkLst>
        </pc:cxnChg>
        <pc:cxnChg chg="mod">
          <ac:chgData name="松浦英宗" userId="9b03fd3a-662f-49ff-9af1-1b93cf7aab22" providerId="ADAL" clId="{CCCA4563-3B01-4CAD-9A18-AEB0A6B025C6}" dt="2024-03-21T13:20:16.780" v="2" actId="165"/>
          <ac:cxnSpMkLst>
            <pc:docMk/>
            <pc:sldMk cId="2047458010" sldId="6003"/>
            <ac:cxnSpMk id="85" creationId="{16DB9560-6067-F894-AAC2-46E48DCEB213}"/>
          </ac:cxnSpMkLst>
        </pc:cxnChg>
        <pc:cxnChg chg="mod">
          <ac:chgData name="松浦英宗" userId="9b03fd3a-662f-49ff-9af1-1b93cf7aab22" providerId="ADAL" clId="{CCCA4563-3B01-4CAD-9A18-AEB0A6B025C6}" dt="2024-03-21T13:20:16.780" v="2" actId="165"/>
          <ac:cxnSpMkLst>
            <pc:docMk/>
            <pc:sldMk cId="2047458010" sldId="6003"/>
            <ac:cxnSpMk id="86" creationId="{9E4DC0EA-C26B-0428-ADB6-EBA33CC218BE}"/>
          </ac:cxnSpMkLst>
        </pc:cxnChg>
        <pc:cxnChg chg="mod">
          <ac:chgData name="松浦英宗" userId="9b03fd3a-662f-49ff-9af1-1b93cf7aab22" providerId="ADAL" clId="{CCCA4563-3B01-4CAD-9A18-AEB0A6B025C6}" dt="2024-03-21T13:20:16.780" v="2" actId="165"/>
          <ac:cxnSpMkLst>
            <pc:docMk/>
            <pc:sldMk cId="2047458010" sldId="6003"/>
            <ac:cxnSpMk id="87" creationId="{D9F510DE-5CC2-FB96-DFFB-39FB2DE9F913}"/>
          </ac:cxnSpMkLst>
        </pc:cxnChg>
        <pc:cxnChg chg="mod">
          <ac:chgData name="松浦英宗" userId="9b03fd3a-662f-49ff-9af1-1b93cf7aab22" providerId="ADAL" clId="{CCCA4563-3B01-4CAD-9A18-AEB0A6B025C6}" dt="2024-03-21T13:20:16.780" v="2" actId="165"/>
          <ac:cxnSpMkLst>
            <pc:docMk/>
            <pc:sldMk cId="2047458010" sldId="6003"/>
            <ac:cxnSpMk id="88" creationId="{975CD496-8A68-DE61-8B96-BAF445F3E850}"/>
          </ac:cxnSpMkLst>
        </pc:cxnChg>
        <pc:cxnChg chg="mod">
          <ac:chgData name="松浦英宗" userId="9b03fd3a-662f-49ff-9af1-1b93cf7aab22" providerId="ADAL" clId="{CCCA4563-3B01-4CAD-9A18-AEB0A6B025C6}" dt="2024-03-21T13:20:16.780" v="2" actId="165"/>
          <ac:cxnSpMkLst>
            <pc:docMk/>
            <pc:sldMk cId="2047458010" sldId="6003"/>
            <ac:cxnSpMk id="89" creationId="{E6F1362C-D68F-5C6A-84FE-60168FAC9092}"/>
          </ac:cxnSpMkLst>
        </pc:cxnChg>
        <pc:cxnChg chg="mod">
          <ac:chgData name="松浦英宗" userId="9b03fd3a-662f-49ff-9af1-1b93cf7aab22" providerId="ADAL" clId="{CCCA4563-3B01-4CAD-9A18-AEB0A6B025C6}" dt="2024-03-21T13:20:16.780" v="2" actId="165"/>
          <ac:cxnSpMkLst>
            <pc:docMk/>
            <pc:sldMk cId="2047458010" sldId="6003"/>
            <ac:cxnSpMk id="90" creationId="{8BB7185B-4296-76FF-9777-09E3BDE6EFCE}"/>
          </ac:cxnSpMkLst>
        </pc:cxnChg>
        <pc:cxnChg chg="mod">
          <ac:chgData name="松浦英宗" userId="9b03fd3a-662f-49ff-9af1-1b93cf7aab22" providerId="ADAL" clId="{CCCA4563-3B01-4CAD-9A18-AEB0A6B025C6}" dt="2024-03-21T13:20:16.780" v="2" actId="165"/>
          <ac:cxnSpMkLst>
            <pc:docMk/>
            <pc:sldMk cId="2047458010" sldId="6003"/>
            <ac:cxnSpMk id="91" creationId="{2986E295-25C8-3376-87DC-792FF668CFDB}"/>
          </ac:cxnSpMkLst>
        </pc:cxnChg>
        <pc:cxnChg chg="mod">
          <ac:chgData name="松浦英宗" userId="9b03fd3a-662f-49ff-9af1-1b93cf7aab22" providerId="ADAL" clId="{CCCA4563-3B01-4CAD-9A18-AEB0A6B025C6}" dt="2024-03-21T13:20:16.780" v="2" actId="165"/>
          <ac:cxnSpMkLst>
            <pc:docMk/>
            <pc:sldMk cId="2047458010" sldId="6003"/>
            <ac:cxnSpMk id="92" creationId="{66D99D65-9B89-479D-377C-5C4D3D0B31FD}"/>
          </ac:cxnSpMkLst>
        </pc:cxnChg>
        <pc:cxnChg chg="mod">
          <ac:chgData name="松浦英宗" userId="9b03fd3a-662f-49ff-9af1-1b93cf7aab22" providerId="ADAL" clId="{CCCA4563-3B01-4CAD-9A18-AEB0A6B025C6}" dt="2024-03-21T13:20:16.780" v="2" actId="165"/>
          <ac:cxnSpMkLst>
            <pc:docMk/>
            <pc:sldMk cId="2047458010" sldId="6003"/>
            <ac:cxnSpMk id="93" creationId="{A8A0385E-2F00-C75C-D028-286C4C3BFDFF}"/>
          </ac:cxnSpMkLst>
        </pc:cxnChg>
        <pc:cxnChg chg="mod">
          <ac:chgData name="松浦英宗" userId="9b03fd3a-662f-49ff-9af1-1b93cf7aab22" providerId="ADAL" clId="{CCCA4563-3B01-4CAD-9A18-AEB0A6B025C6}" dt="2024-03-21T13:20:16.780" v="2" actId="165"/>
          <ac:cxnSpMkLst>
            <pc:docMk/>
            <pc:sldMk cId="2047458010" sldId="6003"/>
            <ac:cxnSpMk id="94" creationId="{2A272D76-4D98-FB63-8E60-21CBB12FD2D9}"/>
          </ac:cxnSpMkLst>
        </pc:cxnChg>
        <pc:cxnChg chg="mod">
          <ac:chgData name="松浦英宗" userId="9b03fd3a-662f-49ff-9af1-1b93cf7aab22" providerId="ADAL" clId="{CCCA4563-3B01-4CAD-9A18-AEB0A6B025C6}" dt="2024-03-21T13:20:16.780" v="2" actId="165"/>
          <ac:cxnSpMkLst>
            <pc:docMk/>
            <pc:sldMk cId="2047458010" sldId="6003"/>
            <ac:cxnSpMk id="95" creationId="{80D6C770-6F07-669E-3293-2122C1AA1F3F}"/>
          </ac:cxnSpMkLst>
        </pc:cxnChg>
        <pc:cxnChg chg="mod">
          <ac:chgData name="松浦英宗" userId="9b03fd3a-662f-49ff-9af1-1b93cf7aab22" providerId="ADAL" clId="{CCCA4563-3B01-4CAD-9A18-AEB0A6B025C6}" dt="2024-03-21T13:20:16.780" v="2" actId="165"/>
          <ac:cxnSpMkLst>
            <pc:docMk/>
            <pc:sldMk cId="2047458010" sldId="6003"/>
            <ac:cxnSpMk id="96" creationId="{C4E0C1C4-7612-2B90-89A3-AC483465EE44}"/>
          </ac:cxnSpMkLst>
        </pc:cxnChg>
      </pc:sldChg>
      <pc:sldChg chg="del">
        <pc:chgData name="松浦英宗" userId="9b03fd3a-662f-49ff-9af1-1b93cf7aab22" providerId="ADAL" clId="{CCCA4563-3B01-4CAD-9A18-AEB0A6B025C6}" dt="2024-03-21T13:19:07.628" v="1" actId="47"/>
        <pc:sldMkLst>
          <pc:docMk/>
          <pc:sldMk cId="2639778112" sldId="6004"/>
        </pc:sldMkLst>
      </pc:sldChg>
      <pc:sldChg chg="del">
        <pc:chgData name="松浦英宗" userId="9b03fd3a-662f-49ff-9af1-1b93cf7aab22" providerId="ADAL" clId="{CCCA4563-3B01-4CAD-9A18-AEB0A6B025C6}" dt="2024-03-21T13:19:03.606" v="0" actId="47"/>
        <pc:sldMkLst>
          <pc:docMk/>
          <pc:sldMk cId="1728012271" sldId="6006"/>
        </pc:sldMkLst>
      </pc:sldChg>
      <pc:sldChg chg="del">
        <pc:chgData name="松浦英宗" userId="9b03fd3a-662f-49ff-9af1-1b93cf7aab22" providerId="ADAL" clId="{CCCA4563-3B01-4CAD-9A18-AEB0A6B025C6}" dt="2024-03-21T13:19:07.628" v="1" actId="47"/>
        <pc:sldMkLst>
          <pc:docMk/>
          <pc:sldMk cId="4045010438" sldId="6007"/>
        </pc:sldMkLst>
      </pc:sldChg>
      <pc:sldChg chg="del">
        <pc:chgData name="松浦英宗" userId="9b03fd3a-662f-49ff-9af1-1b93cf7aab22" providerId="ADAL" clId="{CCCA4563-3B01-4CAD-9A18-AEB0A6B025C6}" dt="2024-03-21T13:19:07.628" v="1" actId="47"/>
        <pc:sldMkLst>
          <pc:docMk/>
          <pc:sldMk cId="2499513008" sldId="6008"/>
        </pc:sldMkLst>
      </pc:sldChg>
      <pc:sldChg chg="del">
        <pc:chgData name="松浦英宗" userId="9b03fd3a-662f-49ff-9af1-1b93cf7aab22" providerId="ADAL" clId="{CCCA4563-3B01-4CAD-9A18-AEB0A6B025C6}" dt="2024-03-21T13:19:07.628" v="1" actId="47"/>
        <pc:sldMkLst>
          <pc:docMk/>
          <pc:sldMk cId="3606248704" sldId="6009"/>
        </pc:sldMkLst>
      </pc:sldChg>
      <pc:sldChg chg="del">
        <pc:chgData name="松浦英宗" userId="9b03fd3a-662f-49ff-9af1-1b93cf7aab22" providerId="ADAL" clId="{CCCA4563-3B01-4CAD-9A18-AEB0A6B025C6}" dt="2024-03-21T13:19:07.628" v="1" actId="47"/>
        <pc:sldMkLst>
          <pc:docMk/>
          <pc:sldMk cId="3198817277" sldId="6010"/>
        </pc:sldMkLst>
      </pc:sldChg>
      <pc:sldChg chg="del">
        <pc:chgData name="松浦英宗" userId="9b03fd3a-662f-49ff-9af1-1b93cf7aab22" providerId="ADAL" clId="{CCCA4563-3B01-4CAD-9A18-AEB0A6B025C6}" dt="2024-03-21T13:19:07.628" v="1" actId="47"/>
        <pc:sldMkLst>
          <pc:docMk/>
          <pc:sldMk cId="3566029570" sldId="6011"/>
        </pc:sldMkLst>
      </pc:sldChg>
      <pc:sldChg chg="del">
        <pc:chgData name="松浦英宗" userId="9b03fd3a-662f-49ff-9af1-1b93cf7aab22" providerId="ADAL" clId="{CCCA4563-3B01-4CAD-9A18-AEB0A6B025C6}" dt="2024-03-21T13:19:07.628" v="1" actId="47"/>
        <pc:sldMkLst>
          <pc:docMk/>
          <pc:sldMk cId="443955152" sldId="6012"/>
        </pc:sldMkLst>
      </pc:sldChg>
      <pc:sldChg chg="del">
        <pc:chgData name="松浦英宗" userId="9b03fd3a-662f-49ff-9af1-1b93cf7aab22" providerId="ADAL" clId="{CCCA4563-3B01-4CAD-9A18-AEB0A6B025C6}" dt="2024-03-21T13:19:07.628" v="1" actId="47"/>
        <pc:sldMkLst>
          <pc:docMk/>
          <pc:sldMk cId="1615376226" sldId="6015"/>
        </pc:sldMkLst>
      </pc:sldChg>
      <pc:sldChg chg="del">
        <pc:chgData name="松浦英宗" userId="9b03fd3a-662f-49ff-9af1-1b93cf7aab22" providerId="ADAL" clId="{CCCA4563-3B01-4CAD-9A18-AEB0A6B025C6}" dt="2024-03-21T13:19:07.628" v="1" actId="47"/>
        <pc:sldMkLst>
          <pc:docMk/>
          <pc:sldMk cId="3250436735" sldId="6017"/>
        </pc:sldMkLst>
      </pc:sldChg>
      <pc:sldChg chg="del">
        <pc:chgData name="松浦英宗" userId="9b03fd3a-662f-49ff-9af1-1b93cf7aab22" providerId="ADAL" clId="{CCCA4563-3B01-4CAD-9A18-AEB0A6B025C6}" dt="2024-03-21T13:19:07.628" v="1" actId="47"/>
        <pc:sldMkLst>
          <pc:docMk/>
          <pc:sldMk cId="3977263914" sldId="6018"/>
        </pc:sldMkLst>
      </pc:sldChg>
      <pc:sldChg chg="del">
        <pc:chgData name="松浦英宗" userId="9b03fd3a-662f-49ff-9af1-1b93cf7aab22" providerId="ADAL" clId="{CCCA4563-3B01-4CAD-9A18-AEB0A6B025C6}" dt="2024-03-21T13:19:07.628" v="1" actId="47"/>
        <pc:sldMkLst>
          <pc:docMk/>
          <pc:sldMk cId="3216744140" sldId="6019"/>
        </pc:sldMkLst>
      </pc:sldChg>
      <pc:sldChg chg="del">
        <pc:chgData name="松浦英宗" userId="9b03fd3a-662f-49ff-9af1-1b93cf7aab22" providerId="ADAL" clId="{CCCA4563-3B01-4CAD-9A18-AEB0A6B025C6}" dt="2024-03-21T13:19:07.628" v="1" actId="47"/>
        <pc:sldMkLst>
          <pc:docMk/>
          <pc:sldMk cId="2193658946" sldId="6020"/>
        </pc:sldMkLst>
      </pc:sldChg>
      <pc:sldChg chg="del">
        <pc:chgData name="松浦英宗" userId="9b03fd3a-662f-49ff-9af1-1b93cf7aab22" providerId="ADAL" clId="{CCCA4563-3B01-4CAD-9A18-AEB0A6B025C6}" dt="2024-03-21T13:19:07.628" v="1" actId="47"/>
        <pc:sldMkLst>
          <pc:docMk/>
          <pc:sldMk cId="1256730760" sldId="6021"/>
        </pc:sldMkLst>
      </pc:sldChg>
      <pc:sldChg chg="del">
        <pc:chgData name="松浦英宗" userId="9b03fd3a-662f-49ff-9af1-1b93cf7aab22" providerId="ADAL" clId="{CCCA4563-3B01-4CAD-9A18-AEB0A6B025C6}" dt="2024-03-21T13:19:07.628" v="1" actId="47"/>
        <pc:sldMkLst>
          <pc:docMk/>
          <pc:sldMk cId="2050887368" sldId="6022"/>
        </pc:sldMkLst>
      </pc:sldChg>
      <pc:sldChg chg="del">
        <pc:chgData name="松浦英宗" userId="9b03fd3a-662f-49ff-9af1-1b93cf7aab22" providerId="ADAL" clId="{CCCA4563-3B01-4CAD-9A18-AEB0A6B025C6}" dt="2024-03-21T13:19:07.628" v="1" actId="47"/>
        <pc:sldMkLst>
          <pc:docMk/>
          <pc:sldMk cId="2164277840" sldId="6023"/>
        </pc:sldMkLst>
      </pc:sldChg>
      <pc:sldChg chg="del">
        <pc:chgData name="松浦英宗" userId="9b03fd3a-662f-49ff-9af1-1b93cf7aab22" providerId="ADAL" clId="{CCCA4563-3B01-4CAD-9A18-AEB0A6B025C6}" dt="2024-03-21T13:19:07.628" v="1" actId="47"/>
        <pc:sldMkLst>
          <pc:docMk/>
          <pc:sldMk cId="190203245" sldId="6024"/>
        </pc:sldMkLst>
      </pc:sldChg>
      <pc:sldChg chg="del">
        <pc:chgData name="松浦英宗" userId="9b03fd3a-662f-49ff-9af1-1b93cf7aab22" providerId="ADAL" clId="{CCCA4563-3B01-4CAD-9A18-AEB0A6B025C6}" dt="2024-03-21T13:19:07.628" v="1" actId="47"/>
        <pc:sldMkLst>
          <pc:docMk/>
          <pc:sldMk cId="3047864322" sldId="6025"/>
        </pc:sldMkLst>
      </pc:sldChg>
      <pc:sldMasterChg chg="delSldLayout">
        <pc:chgData name="松浦英宗" userId="9b03fd3a-662f-49ff-9af1-1b93cf7aab22" providerId="ADAL" clId="{CCCA4563-3B01-4CAD-9A18-AEB0A6B025C6}" dt="2024-03-21T13:19:07.628" v="1" actId="47"/>
        <pc:sldMasterMkLst>
          <pc:docMk/>
          <pc:sldMasterMk cId="3672671385" sldId="2147483686"/>
        </pc:sldMasterMkLst>
        <pc:sldLayoutChg chg="del">
          <pc:chgData name="松浦英宗" userId="9b03fd3a-662f-49ff-9af1-1b93cf7aab22" providerId="ADAL" clId="{CCCA4563-3B01-4CAD-9A18-AEB0A6B025C6}" dt="2024-03-21T13:19:07.628" v="1" actId="47"/>
          <pc:sldLayoutMkLst>
            <pc:docMk/>
            <pc:sldMasterMk cId="3672671385" sldId="2147483686"/>
            <pc:sldLayoutMk cId="3761719292" sldId="2147483698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4940089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126881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36115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402185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99774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58627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306866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389701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574570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513044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916029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726713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288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グループ化 3">
            <a:extLst>
              <a:ext uri="{FF2B5EF4-FFF2-40B4-BE49-F238E27FC236}">
                <a16:creationId xmlns:a16="http://schemas.microsoft.com/office/drawing/2014/main" id="{42AA0091-9634-F2E8-BB95-1B93EDD81406}"/>
              </a:ext>
            </a:extLst>
          </p:cNvPr>
          <p:cNvGrpSpPr/>
          <p:nvPr/>
        </p:nvGrpSpPr>
        <p:grpSpPr>
          <a:xfrm>
            <a:off x="1" y="0"/>
            <a:ext cx="9144000" cy="6858000"/>
            <a:chOff x="1" y="0"/>
            <a:chExt cx="9144000" cy="6858000"/>
          </a:xfrm>
        </p:grpSpPr>
        <p:grpSp>
          <p:nvGrpSpPr>
            <p:cNvPr id="2" name="グループ化 1">
              <a:extLst>
                <a:ext uri="{FF2B5EF4-FFF2-40B4-BE49-F238E27FC236}">
                  <a16:creationId xmlns:a16="http://schemas.microsoft.com/office/drawing/2014/main" id="{99E0DD3B-C95A-F072-D157-7CF7A070BCC7}"/>
                </a:ext>
              </a:extLst>
            </p:cNvPr>
            <p:cNvGrpSpPr/>
            <p:nvPr/>
          </p:nvGrpSpPr>
          <p:grpSpPr>
            <a:xfrm>
              <a:off x="1" y="0"/>
              <a:ext cx="9144000" cy="6858000"/>
              <a:chOff x="1" y="859632"/>
              <a:chExt cx="9144000" cy="5141119"/>
            </a:xfrm>
          </p:grpSpPr>
          <p:grpSp>
            <p:nvGrpSpPr>
              <p:cNvPr id="41" name="グループ化 40">
                <a:extLst>
                  <a:ext uri="{FF2B5EF4-FFF2-40B4-BE49-F238E27FC236}">
                    <a16:creationId xmlns:a16="http://schemas.microsoft.com/office/drawing/2014/main" id="{44B94382-7D8B-380C-344F-CE34D2351D15}"/>
                  </a:ext>
                </a:extLst>
              </p:cNvPr>
              <p:cNvGrpSpPr/>
              <p:nvPr/>
            </p:nvGrpSpPr>
            <p:grpSpPr>
              <a:xfrm>
                <a:off x="1" y="859632"/>
                <a:ext cx="9144000" cy="5141119"/>
                <a:chOff x="1" y="3176"/>
                <a:chExt cx="12192000" cy="6854825"/>
              </a:xfrm>
            </p:grpSpPr>
            <p:grpSp>
              <p:nvGrpSpPr>
                <p:cNvPr id="42" name="グループ化 41">
                  <a:extLst>
                    <a:ext uri="{FF2B5EF4-FFF2-40B4-BE49-F238E27FC236}">
                      <a16:creationId xmlns:a16="http://schemas.microsoft.com/office/drawing/2014/main" id="{3CDC4F27-69CB-AAF9-97AB-D613DE75EAB8}"/>
                    </a:ext>
                  </a:extLst>
                </p:cNvPr>
                <p:cNvGrpSpPr/>
                <p:nvPr/>
              </p:nvGrpSpPr>
              <p:grpSpPr>
                <a:xfrm>
                  <a:off x="267327" y="3176"/>
                  <a:ext cx="11657346" cy="6854825"/>
                  <a:chOff x="4953001" y="3175"/>
                  <a:chExt cx="4871200" cy="6854825"/>
                </a:xfrm>
              </p:grpSpPr>
              <p:cxnSp>
                <p:nvCxnSpPr>
                  <p:cNvPr id="63" name="直線矢印コネクタ 62">
                    <a:extLst>
                      <a:ext uri="{FF2B5EF4-FFF2-40B4-BE49-F238E27FC236}">
                        <a16:creationId xmlns:a16="http://schemas.microsoft.com/office/drawing/2014/main" id="{743AD765-6A31-F7EC-915F-BD16B3692837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5100613" y="3175"/>
                    <a:ext cx="0" cy="6854825"/>
                  </a:xfrm>
                  <a:prstGeom prst="straightConnector1">
                    <a:avLst/>
                  </a:prstGeom>
                  <a:ln w="9525">
                    <a:solidFill>
                      <a:schemeClr val="bg1">
                        <a:lumMod val="95000"/>
                      </a:schemeClr>
                    </a:solidFill>
                  </a:ln>
                  <a:effectLst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4" name="直線矢印コネクタ 63">
                    <a:extLst>
                      <a:ext uri="{FF2B5EF4-FFF2-40B4-BE49-F238E27FC236}">
                        <a16:creationId xmlns:a16="http://schemas.microsoft.com/office/drawing/2014/main" id="{434B2BD7-0C30-AE16-C238-A00DDD461207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5395838" y="3175"/>
                    <a:ext cx="0" cy="6854825"/>
                  </a:xfrm>
                  <a:prstGeom prst="straightConnector1">
                    <a:avLst/>
                  </a:prstGeom>
                  <a:ln w="9525">
                    <a:solidFill>
                      <a:schemeClr val="bg1">
                        <a:lumMod val="95000"/>
                      </a:schemeClr>
                    </a:solidFill>
                  </a:ln>
                  <a:effectLst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5" name="直線矢印コネクタ 64">
                    <a:extLst>
                      <a:ext uri="{FF2B5EF4-FFF2-40B4-BE49-F238E27FC236}">
                        <a16:creationId xmlns:a16="http://schemas.microsoft.com/office/drawing/2014/main" id="{FBEF4735-FED2-9072-B9F1-C872EEE9164F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5691063" y="3175"/>
                    <a:ext cx="0" cy="6854825"/>
                  </a:xfrm>
                  <a:prstGeom prst="straightConnector1">
                    <a:avLst/>
                  </a:prstGeom>
                  <a:ln w="9525">
                    <a:solidFill>
                      <a:schemeClr val="bg1">
                        <a:lumMod val="95000"/>
                      </a:schemeClr>
                    </a:solidFill>
                  </a:ln>
                  <a:effectLst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6" name="直線矢印コネクタ 65">
                    <a:extLst>
                      <a:ext uri="{FF2B5EF4-FFF2-40B4-BE49-F238E27FC236}">
                        <a16:creationId xmlns:a16="http://schemas.microsoft.com/office/drawing/2014/main" id="{CB3F6083-25C0-EDB7-F386-1B10894FFE16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5986287" y="3175"/>
                    <a:ext cx="0" cy="6854825"/>
                  </a:xfrm>
                  <a:prstGeom prst="straightConnector1">
                    <a:avLst/>
                  </a:prstGeom>
                  <a:ln w="9525">
                    <a:solidFill>
                      <a:schemeClr val="bg1">
                        <a:lumMod val="95000"/>
                      </a:schemeClr>
                    </a:solidFill>
                  </a:ln>
                  <a:effectLst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7" name="直線矢印コネクタ 66">
                    <a:extLst>
                      <a:ext uri="{FF2B5EF4-FFF2-40B4-BE49-F238E27FC236}">
                        <a16:creationId xmlns:a16="http://schemas.microsoft.com/office/drawing/2014/main" id="{5491385E-5B01-740F-41D6-A1ACA3BBAA78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6281512" y="3175"/>
                    <a:ext cx="0" cy="6854825"/>
                  </a:xfrm>
                  <a:prstGeom prst="straightConnector1">
                    <a:avLst/>
                  </a:prstGeom>
                  <a:ln w="9525">
                    <a:solidFill>
                      <a:schemeClr val="bg1">
                        <a:lumMod val="95000"/>
                      </a:schemeClr>
                    </a:solidFill>
                  </a:ln>
                  <a:effectLst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8" name="直線矢印コネクタ 67">
                    <a:extLst>
                      <a:ext uri="{FF2B5EF4-FFF2-40B4-BE49-F238E27FC236}">
                        <a16:creationId xmlns:a16="http://schemas.microsoft.com/office/drawing/2014/main" id="{8964184D-BE91-6442-E203-F767000D22A9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6576737" y="3175"/>
                    <a:ext cx="0" cy="6854825"/>
                  </a:xfrm>
                  <a:prstGeom prst="straightConnector1">
                    <a:avLst/>
                  </a:prstGeom>
                  <a:ln w="9525">
                    <a:solidFill>
                      <a:schemeClr val="bg1">
                        <a:lumMod val="95000"/>
                      </a:schemeClr>
                    </a:solidFill>
                  </a:ln>
                  <a:effectLst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9" name="直線矢印コネクタ 68">
                    <a:extLst>
                      <a:ext uri="{FF2B5EF4-FFF2-40B4-BE49-F238E27FC236}">
                        <a16:creationId xmlns:a16="http://schemas.microsoft.com/office/drawing/2014/main" id="{3ACE3120-3889-1E8B-8D71-8C429DEB0177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6871962" y="3175"/>
                    <a:ext cx="0" cy="6854825"/>
                  </a:xfrm>
                  <a:prstGeom prst="straightConnector1">
                    <a:avLst/>
                  </a:prstGeom>
                  <a:ln w="9525">
                    <a:solidFill>
                      <a:schemeClr val="bg1">
                        <a:lumMod val="95000"/>
                      </a:schemeClr>
                    </a:solidFill>
                  </a:ln>
                  <a:effectLst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0" name="直線矢印コネクタ 69">
                    <a:extLst>
                      <a:ext uri="{FF2B5EF4-FFF2-40B4-BE49-F238E27FC236}">
                        <a16:creationId xmlns:a16="http://schemas.microsoft.com/office/drawing/2014/main" id="{A290B08E-1E17-BEF5-46D3-72B1DBE20EDC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7167186" y="3175"/>
                    <a:ext cx="0" cy="6854825"/>
                  </a:xfrm>
                  <a:prstGeom prst="straightConnector1">
                    <a:avLst/>
                  </a:prstGeom>
                  <a:ln w="9525">
                    <a:solidFill>
                      <a:schemeClr val="bg1">
                        <a:lumMod val="95000"/>
                      </a:schemeClr>
                    </a:solidFill>
                  </a:ln>
                  <a:effectLst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1" name="直線矢印コネクタ 70">
                    <a:extLst>
                      <a:ext uri="{FF2B5EF4-FFF2-40B4-BE49-F238E27FC236}">
                        <a16:creationId xmlns:a16="http://schemas.microsoft.com/office/drawing/2014/main" id="{20A8BCF8-1A5B-A54D-0E46-83C4C659B6B9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7462411" y="3175"/>
                    <a:ext cx="0" cy="6854825"/>
                  </a:xfrm>
                  <a:prstGeom prst="straightConnector1">
                    <a:avLst/>
                  </a:prstGeom>
                  <a:ln w="9525">
                    <a:solidFill>
                      <a:schemeClr val="bg1">
                        <a:lumMod val="95000"/>
                      </a:schemeClr>
                    </a:solidFill>
                  </a:ln>
                  <a:effectLst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2" name="直線矢印コネクタ 71">
                    <a:extLst>
                      <a:ext uri="{FF2B5EF4-FFF2-40B4-BE49-F238E27FC236}">
                        <a16:creationId xmlns:a16="http://schemas.microsoft.com/office/drawing/2014/main" id="{39477619-B643-F54D-1043-A3C2EF9F2725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7757636" y="3175"/>
                    <a:ext cx="0" cy="6854825"/>
                  </a:xfrm>
                  <a:prstGeom prst="straightConnector1">
                    <a:avLst/>
                  </a:prstGeom>
                  <a:ln w="9525">
                    <a:solidFill>
                      <a:schemeClr val="bg1">
                        <a:lumMod val="95000"/>
                      </a:schemeClr>
                    </a:solidFill>
                  </a:ln>
                  <a:effectLst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3" name="直線矢印コネクタ 72">
                    <a:extLst>
                      <a:ext uri="{FF2B5EF4-FFF2-40B4-BE49-F238E27FC236}">
                        <a16:creationId xmlns:a16="http://schemas.microsoft.com/office/drawing/2014/main" id="{9261140D-C162-D199-9E2F-7F34A4B9A0CA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8052860" y="3175"/>
                    <a:ext cx="0" cy="6854825"/>
                  </a:xfrm>
                  <a:prstGeom prst="straightConnector1">
                    <a:avLst/>
                  </a:prstGeom>
                  <a:ln w="9525">
                    <a:solidFill>
                      <a:schemeClr val="bg1">
                        <a:lumMod val="95000"/>
                      </a:schemeClr>
                    </a:solidFill>
                  </a:ln>
                  <a:effectLst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4" name="直線矢印コネクタ 73">
                    <a:extLst>
                      <a:ext uri="{FF2B5EF4-FFF2-40B4-BE49-F238E27FC236}">
                        <a16:creationId xmlns:a16="http://schemas.microsoft.com/office/drawing/2014/main" id="{6BA81F58-AFEE-D4D3-5CD6-A46F5B20D615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8348085" y="3175"/>
                    <a:ext cx="0" cy="6854825"/>
                  </a:xfrm>
                  <a:prstGeom prst="straightConnector1">
                    <a:avLst/>
                  </a:prstGeom>
                  <a:ln w="9525">
                    <a:solidFill>
                      <a:schemeClr val="bg1">
                        <a:lumMod val="95000"/>
                      </a:schemeClr>
                    </a:solidFill>
                  </a:ln>
                  <a:effectLst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5" name="直線矢印コネクタ 74">
                    <a:extLst>
                      <a:ext uri="{FF2B5EF4-FFF2-40B4-BE49-F238E27FC236}">
                        <a16:creationId xmlns:a16="http://schemas.microsoft.com/office/drawing/2014/main" id="{AB5A85C3-489F-D471-276D-5AF04B6AAA55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8643310" y="3175"/>
                    <a:ext cx="0" cy="6854825"/>
                  </a:xfrm>
                  <a:prstGeom prst="straightConnector1">
                    <a:avLst/>
                  </a:prstGeom>
                  <a:ln w="9525">
                    <a:solidFill>
                      <a:schemeClr val="bg1">
                        <a:lumMod val="95000"/>
                      </a:schemeClr>
                    </a:solidFill>
                  </a:ln>
                  <a:effectLst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6" name="直線矢印コネクタ 75">
                    <a:extLst>
                      <a:ext uri="{FF2B5EF4-FFF2-40B4-BE49-F238E27FC236}">
                        <a16:creationId xmlns:a16="http://schemas.microsoft.com/office/drawing/2014/main" id="{CA4F17C9-B375-0237-E253-1B42905F404D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8938534" y="3175"/>
                    <a:ext cx="0" cy="6854825"/>
                  </a:xfrm>
                  <a:prstGeom prst="straightConnector1">
                    <a:avLst/>
                  </a:prstGeom>
                  <a:ln w="9525">
                    <a:solidFill>
                      <a:schemeClr val="bg1">
                        <a:lumMod val="95000"/>
                      </a:schemeClr>
                    </a:solidFill>
                  </a:ln>
                  <a:effectLst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7" name="直線矢印コネクタ 76">
                    <a:extLst>
                      <a:ext uri="{FF2B5EF4-FFF2-40B4-BE49-F238E27FC236}">
                        <a16:creationId xmlns:a16="http://schemas.microsoft.com/office/drawing/2014/main" id="{D597CB20-9E7D-888A-B86B-519A7F885A7F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9233759" y="3175"/>
                    <a:ext cx="0" cy="6854825"/>
                  </a:xfrm>
                  <a:prstGeom prst="straightConnector1">
                    <a:avLst/>
                  </a:prstGeom>
                  <a:ln w="9525">
                    <a:solidFill>
                      <a:schemeClr val="bg1">
                        <a:lumMod val="95000"/>
                      </a:schemeClr>
                    </a:solidFill>
                  </a:ln>
                  <a:effectLst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8" name="直線矢印コネクタ 77">
                    <a:extLst>
                      <a:ext uri="{FF2B5EF4-FFF2-40B4-BE49-F238E27FC236}">
                        <a16:creationId xmlns:a16="http://schemas.microsoft.com/office/drawing/2014/main" id="{97338926-06EB-C4E6-6ECA-B5716DDF8C13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9528984" y="3175"/>
                    <a:ext cx="0" cy="6854825"/>
                  </a:xfrm>
                  <a:prstGeom prst="straightConnector1">
                    <a:avLst/>
                  </a:prstGeom>
                  <a:ln w="9525">
                    <a:solidFill>
                      <a:schemeClr val="bg1">
                        <a:lumMod val="95000"/>
                      </a:schemeClr>
                    </a:solidFill>
                  </a:ln>
                  <a:effectLst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9" name="直線矢印コネクタ 78">
                    <a:extLst>
                      <a:ext uri="{FF2B5EF4-FFF2-40B4-BE49-F238E27FC236}">
                        <a16:creationId xmlns:a16="http://schemas.microsoft.com/office/drawing/2014/main" id="{B9598F75-03C0-D309-E2A6-0C2000194BB6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9824201" y="3175"/>
                    <a:ext cx="0" cy="6854825"/>
                  </a:xfrm>
                  <a:prstGeom prst="straightConnector1">
                    <a:avLst/>
                  </a:prstGeom>
                  <a:ln w="9525">
                    <a:solidFill>
                      <a:schemeClr val="bg1">
                        <a:lumMod val="95000"/>
                      </a:schemeClr>
                    </a:solidFill>
                  </a:ln>
                  <a:effectLst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0" name="直線矢印コネクタ 79">
                    <a:extLst>
                      <a:ext uri="{FF2B5EF4-FFF2-40B4-BE49-F238E27FC236}">
                        <a16:creationId xmlns:a16="http://schemas.microsoft.com/office/drawing/2014/main" id="{B69C5355-B3C8-6AE2-8874-18F763CE049B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4953001" y="3175"/>
                    <a:ext cx="0" cy="6854825"/>
                  </a:xfrm>
                  <a:prstGeom prst="straightConnector1">
                    <a:avLst/>
                  </a:prstGeom>
                  <a:ln w="9525">
                    <a:solidFill>
                      <a:schemeClr val="bg1">
                        <a:lumMod val="95000"/>
                      </a:schemeClr>
                    </a:solidFill>
                  </a:ln>
                  <a:effectLst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1" name="直線矢印コネクタ 80">
                    <a:extLst>
                      <a:ext uri="{FF2B5EF4-FFF2-40B4-BE49-F238E27FC236}">
                        <a16:creationId xmlns:a16="http://schemas.microsoft.com/office/drawing/2014/main" id="{E0279E09-CF5E-4F54-55D1-E5FD5A47C752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5248226" y="3175"/>
                    <a:ext cx="0" cy="6854825"/>
                  </a:xfrm>
                  <a:prstGeom prst="straightConnector1">
                    <a:avLst/>
                  </a:prstGeom>
                  <a:ln w="9525">
                    <a:solidFill>
                      <a:schemeClr val="bg1">
                        <a:lumMod val="95000"/>
                      </a:schemeClr>
                    </a:solidFill>
                  </a:ln>
                  <a:effectLst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2" name="直線矢印コネクタ 81">
                    <a:extLst>
                      <a:ext uri="{FF2B5EF4-FFF2-40B4-BE49-F238E27FC236}">
                        <a16:creationId xmlns:a16="http://schemas.microsoft.com/office/drawing/2014/main" id="{22EBB310-9250-FC89-60C7-B09950DDDFAA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5543450" y="3175"/>
                    <a:ext cx="0" cy="6854825"/>
                  </a:xfrm>
                  <a:prstGeom prst="straightConnector1">
                    <a:avLst/>
                  </a:prstGeom>
                  <a:ln w="9525">
                    <a:solidFill>
                      <a:schemeClr val="bg1">
                        <a:lumMod val="95000"/>
                      </a:schemeClr>
                    </a:solidFill>
                  </a:ln>
                  <a:effectLst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3" name="直線矢印コネクタ 82">
                    <a:extLst>
                      <a:ext uri="{FF2B5EF4-FFF2-40B4-BE49-F238E27FC236}">
                        <a16:creationId xmlns:a16="http://schemas.microsoft.com/office/drawing/2014/main" id="{A904F330-329C-0527-2F3E-8FEFC4BB78C6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5838675" y="3175"/>
                    <a:ext cx="0" cy="6854825"/>
                  </a:xfrm>
                  <a:prstGeom prst="straightConnector1">
                    <a:avLst/>
                  </a:prstGeom>
                  <a:ln w="9525">
                    <a:solidFill>
                      <a:schemeClr val="bg1">
                        <a:lumMod val="95000"/>
                      </a:schemeClr>
                    </a:solidFill>
                  </a:ln>
                  <a:effectLst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4" name="直線矢印コネクタ 83">
                    <a:extLst>
                      <a:ext uri="{FF2B5EF4-FFF2-40B4-BE49-F238E27FC236}">
                        <a16:creationId xmlns:a16="http://schemas.microsoft.com/office/drawing/2014/main" id="{78CD08F9-BB6F-10D2-0753-73CCD77D2373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6133900" y="3175"/>
                    <a:ext cx="0" cy="6854825"/>
                  </a:xfrm>
                  <a:prstGeom prst="straightConnector1">
                    <a:avLst/>
                  </a:prstGeom>
                  <a:ln w="9525">
                    <a:solidFill>
                      <a:schemeClr val="bg1">
                        <a:lumMod val="95000"/>
                      </a:schemeClr>
                    </a:solidFill>
                  </a:ln>
                  <a:effectLst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5" name="直線矢印コネクタ 84">
                    <a:extLst>
                      <a:ext uri="{FF2B5EF4-FFF2-40B4-BE49-F238E27FC236}">
                        <a16:creationId xmlns:a16="http://schemas.microsoft.com/office/drawing/2014/main" id="{16DB9560-6067-F894-AAC2-46E48DCEB213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6429124" y="3175"/>
                    <a:ext cx="0" cy="6854825"/>
                  </a:xfrm>
                  <a:prstGeom prst="straightConnector1">
                    <a:avLst/>
                  </a:prstGeom>
                  <a:ln w="9525">
                    <a:solidFill>
                      <a:schemeClr val="bg1">
                        <a:lumMod val="95000"/>
                      </a:schemeClr>
                    </a:solidFill>
                  </a:ln>
                  <a:effectLst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6" name="直線矢印コネクタ 85">
                    <a:extLst>
                      <a:ext uri="{FF2B5EF4-FFF2-40B4-BE49-F238E27FC236}">
                        <a16:creationId xmlns:a16="http://schemas.microsoft.com/office/drawing/2014/main" id="{9E4DC0EA-C26B-0428-ADB6-EBA33CC218BE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6724349" y="3175"/>
                    <a:ext cx="0" cy="6854825"/>
                  </a:xfrm>
                  <a:prstGeom prst="straightConnector1">
                    <a:avLst/>
                  </a:prstGeom>
                  <a:ln w="9525">
                    <a:solidFill>
                      <a:schemeClr val="bg1">
                        <a:lumMod val="95000"/>
                      </a:schemeClr>
                    </a:solidFill>
                  </a:ln>
                  <a:effectLst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7" name="直線矢印コネクタ 86">
                    <a:extLst>
                      <a:ext uri="{FF2B5EF4-FFF2-40B4-BE49-F238E27FC236}">
                        <a16:creationId xmlns:a16="http://schemas.microsoft.com/office/drawing/2014/main" id="{D9F510DE-5CC2-FB96-DFFB-39FB2DE9F913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7019574" y="3175"/>
                    <a:ext cx="0" cy="6854825"/>
                  </a:xfrm>
                  <a:prstGeom prst="straightConnector1">
                    <a:avLst/>
                  </a:prstGeom>
                  <a:ln w="9525">
                    <a:solidFill>
                      <a:schemeClr val="bg1">
                        <a:lumMod val="95000"/>
                      </a:schemeClr>
                    </a:solidFill>
                  </a:ln>
                  <a:effectLst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8" name="直線矢印コネクタ 87">
                    <a:extLst>
                      <a:ext uri="{FF2B5EF4-FFF2-40B4-BE49-F238E27FC236}">
                        <a16:creationId xmlns:a16="http://schemas.microsoft.com/office/drawing/2014/main" id="{975CD496-8A68-DE61-8B96-BAF445F3E850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7314799" y="3175"/>
                    <a:ext cx="0" cy="6854825"/>
                  </a:xfrm>
                  <a:prstGeom prst="straightConnector1">
                    <a:avLst/>
                  </a:prstGeom>
                  <a:ln w="9525">
                    <a:solidFill>
                      <a:schemeClr val="bg1">
                        <a:lumMod val="95000"/>
                      </a:schemeClr>
                    </a:solidFill>
                  </a:ln>
                  <a:effectLst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9" name="直線矢印コネクタ 88">
                    <a:extLst>
                      <a:ext uri="{FF2B5EF4-FFF2-40B4-BE49-F238E27FC236}">
                        <a16:creationId xmlns:a16="http://schemas.microsoft.com/office/drawing/2014/main" id="{E6F1362C-D68F-5C6A-84FE-60168FAC9092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7610023" y="3175"/>
                    <a:ext cx="0" cy="6854825"/>
                  </a:xfrm>
                  <a:prstGeom prst="straightConnector1">
                    <a:avLst/>
                  </a:prstGeom>
                  <a:ln w="9525">
                    <a:solidFill>
                      <a:schemeClr val="bg1">
                        <a:lumMod val="95000"/>
                      </a:schemeClr>
                    </a:solidFill>
                  </a:ln>
                  <a:effectLst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90" name="直線矢印コネクタ 89">
                    <a:extLst>
                      <a:ext uri="{FF2B5EF4-FFF2-40B4-BE49-F238E27FC236}">
                        <a16:creationId xmlns:a16="http://schemas.microsoft.com/office/drawing/2014/main" id="{8BB7185B-4296-76FF-9777-09E3BDE6EFCE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7905248" y="3175"/>
                    <a:ext cx="0" cy="6854825"/>
                  </a:xfrm>
                  <a:prstGeom prst="straightConnector1">
                    <a:avLst/>
                  </a:prstGeom>
                  <a:ln w="9525">
                    <a:solidFill>
                      <a:schemeClr val="bg1">
                        <a:lumMod val="95000"/>
                      </a:schemeClr>
                    </a:solidFill>
                  </a:ln>
                  <a:effectLst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91" name="直線矢印コネクタ 90">
                    <a:extLst>
                      <a:ext uri="{FF2B5EF4-FFF2-40B4-BE49-F238E27FC236}">
                        <a16:creationId xmlns:a16="http://schemas.microsoft.com/office/drawing/2014/main" id="{2986E295-25C8-3376-87DC-792FF668CFDB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8200473" y="3175"/>
                    <a:ext cx="0" cy="6854825"/>
                  </a:xfrm>
                  <a:prstGeom prst="straightConnector1">
                    <a:avLst/>
                  </a:prstGeom>
                  <a:ln w="9525">
                    <a:solidFill>
                      <a:schemeClr val="bg1">
                        <a:lumMod val="95000"/>
                      </a:schemeClr>
                    </a:solidFill>
                  </a:ln>
                  <a:effectLst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92" name="直線矢印コネクタ 91">
                    <a:extLst>
                      <a:ext uri="{FF2B5EF4-FFF2-40B4-BE49-F238E27FC236}">
                        <a16:creationId xmlns:a16="http://schemas.microsoft.com/office/drawing/2014/main" id="{66D99D65-9B89-479D-377C-5C4D3D0B31FD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8495697" y="3175"/>
                    <a:ext cx="0" cy="6854825"/>
                  </a:xfrm>
                  <a:prstGeom prst="straightConnector1">
                    <a:avLst/>
                  </a:prstGeom>
                  <a:ln w="9525">
                    <a:solidFill>
                      <a:schemeClr val="bg1">
                        <a:lumMod val="95000"/>
                      </a:schemeClr>
                    </a:solidFill>
                  </a:ln>
                  <a:effectLst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93" name="直線矢印コネクタ 92">
                    <a:extLst>
                      <a:ext uri="{FF2B5EF4-FFF2-40B4-BE49-F238E27FC236}">
                        <a16:creationId xmlns:a16="http://schemas.microsoft.com/office/drawing/2014/main" id="{A8A0385E-2F00-C75C-D028-286C4C3BFDFF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8790922" y="3175"/>
                    <a:ext cx="0" cy="6854825"/>
                  </a:xfrm>
                  <a:prstGeom prst="straightConnector1">
                    <a:avLst/>
                  </a:prstGeom>
                  <a:ln w="9525">
                    <a:solidFill>
                      <a:schemeClr val="bg1">
                        <a:lumMod val="95000"/>
                      </a:schemeClr>
                    </a:solidFill>
                  </a:ln>
                  <a:effectLst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94" name="直線矢印コネクタ 93">
                    <a:extLst>
                      <a:ext uri="{FF2B5EF4-FFF2-40B4-BE49-F238E27FC236}">
                        <a16:creationId xmlns:a16="http://schemas.microsoft.com/office/drawing/2014/main" id="{2A272D76-4D98-FB63-8E60-21CBB12FD2D9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9086147" y="3175"/>
                    <a:ext cx="0" cy="6854825"/>
                  </a:xfrm>
                  <a:prstGeom prst="straightConnector1">
                    <a:avLst/>
                  </a:prstGeom>
                  <a:ln w="9525">
                    <a:solidFill>
                      <a:schemeClr val="bg1">
                        <a:lumMod val="95000"/>
                      </a:schemeClr>
                    </a:solidFill>
                  </a:ln>
                  <a:effectLst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95" name="直線矢印コネクタ 94">
                    <a:extLst>
                      <a:ext uri="{FF2B5EF4-FFF2-40B4-BE49-F238E27FC236}">
                        <a16:creationId xmlns:a16="http://schemas.microsoft.com/office/drawing/2014/main" id="{80D6C770-6F07-669E-3293-2122C1AA1F3F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9381371" y="3175"/>
                    <a:ext cx="0" cy="6854825"/>
                  </a:xfrm>
                  <a:prstGeom prst="straightConnector1">
                    <a:avLst/>
                  </a:prstGeom>
                  <a:ln w="9525">
                    <a:solidFill>
                      <a:schemeClr val="bg1">
                        <a:lumMod val="95000"/>
                      </a:schemeClr>
                    </a:solidFill>
                  </a:ln>
                  <a:effectLst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96" name="直線矢印コネクタ 95">
                    <a:extLst>
                      <a:ext uri="{FF2B5EF4-FFF2-40B4-BE49-F238E27FC236}">
                        <a16:creationId xmlns:a16="http://schemas.microsoft.com/office/drawing/2014/main" id="{C4E0C1C4-7612-2B90-89A3-AC483465EE44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9676596" y="3175"/>
                    <a:ext cx="0" cy="6854825"/>
                  </a:xfrm>
                  <a:prstGeom prst="straightConnector1">
                    <a:avLst/>
                  </a:prstGeom>
                  <a:ln w="9525">
                    <a:solidFill>
                      <a:schemeClr val="bg1">
                        <a:lumMod val="95000"/>
                      </a:schemeClr>
                    </a:solidFill>
                  </a:ln>
                  <a:effectLst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43" name="グループ化 42">
                  <a:extLst>
                    <a:ext uri="{FF2B5EF4-FFF2-40B4-BE49-F238E27FC236}">
                      <a16:creationId xmlns:a16="http://schemas.microsoft.com/office/drawing/2014/main" id="{C24E8EBF-64A3-E310-8E04-7F8A93772ACA}"/>
                    </a:ext>
                  </a:extLst>
                </p:cNvPr>
                <p:cNvGrpSpPr/>
                <p:nvPr/>
              </p:nvGrpSpPr>
              <p:grpSpPr>
                <a:xfrm rot="16200000">
                  <a:off x="2916720" y="-2664031"/>
                  <a:ext cx="6358561" cy="12192000"/>
                  <a:chOff x="5691063" y="3175"/>
                  <a:chExt cx="2657022" cy="6854825"/>
                </a:xfrm>
              </p:grpSpPr>
              <p:cxnSp>
                <p:nvCxnSpPr>
                  <p:cNvPr id="44" name="直線矢印コネクタ 43">
                    <a:extLst>
                      <a:ext uri="{FF2B5EF4-FFF2-40B4-BE49-F238E27FC236}">
                        <a16:creationId xmlns:a16="http://schemas.microsoft.com/office/drawing/2014/main" id="{DDA54A66-96DF-1D55-FB52-5001F5A629CD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5691063" y="3175"/>
                    <a:ext cx="0" cy="6854825"/>
                  </a:xfrm>
                  <a:prstGeom prst="straightConnector1">
                    <a:avLst/>
                  </a:prstGeom>
                  <a:ln w="9525">
                    <a:solidFill>
                      <a:schemeClr val="bg1">
                        <a:lumMod val="95000"/>
                      </a:schemeClr>
                    </a:solidFill>
                  </a:ln>
                  <a:effectLst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5" name="直線矢印コネクタ 44">
                    <a:extLst>
                      <a:ext uri="{FF2B5EF4-FFF2-40B4-BE49-F238E27FC236}">
                        <a16:creationId xmlns:a16="http://schemas.microsoft.com/office/drawing/2014/main" id="{F2E95936-24AE-CBBE-2EA1-D704C90C7011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5986287" y="3175"/>
                    <a:ext cx="0" cy="6854825"/>
                  </a:xfrm>
                  <a:prstGeom prst="straightConnector1">
                    <a:avLst/>
                  </a:prstGeom>
                  <a:ln w="9525">
                    <a:solidFill>
                      <a:schemeClr val="bg1">
                        <a:lumMod val="95000"/>
                      </a:schemeClr>
                    </a:solidFill>
                  </a:ln>
                  <a:effectLst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6" name="直線矢印コネクタ 45">
                    <a:extLst>
                      <a:ext uri="{FF2B5EF4-FFF2-40B4-BE49-F238E27FC236}">
                        <a16:creationId xmlns:a16="http://schemas.microsoft.com/office/drawing/2014/main" id="{BEFC5910-4116-CFE6-55B9-F4B777B058AA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6281512" y="3175"/>
                    <a:ext cx="0" cy="6854825"/>
                  </a:xfrm>
                  <a:prstGeom prst="straightConnector1">
                    <a:avLst/>
                  </a:prstGeom>
                  <a:ln w="9525">
                    <a:solidFill>
                      <a:schemeClr val="bg1">
                        <a:lumMod val="95000"/>
                      </a:schemeClr>
                    </a:solidFill>
                  </a:ln>
                  <a:effectLst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7" name="直線矢印コネクタ 46">
                    <a:extLst>
                      <a:ext uri="{FF2B5EF4-FFF2-40B4-BE49-F238E27FC236}">
                        <a16:creationId xmlns:a16="http://schemas.microsoft.com/office/drawing/2014/main" id="{02908BB9-6288-DF26-A5FC-700F60421EC2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6576737" y="3175"/>
                    <a:ext cx="0" cy="6854825"/>
                  </a:xfrm>
                  <a:prstGeom prst="straightConnector1">
                    <a:avLst/>
                  </a:prstGeom>
                  <a:ln w="9525">
                    <a:solidFill>
                      <a:schemeClr val="bg1">
                        <a:lumMod val="95000"/>
                      </a:schemeClr>
                    </a:solidFill>
                  </a:ln>
                  <a:effectLst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8" name="直線矢印コネクタ 47">
                    <a:extLst>
                      <a:ext uri="{FF2B5EF4-FFF2-40B4-BE49-F238E27FC236}">
                        <a16:creationId xmlns:a16="http://schemas.microsoft.com/office/drawing/2014/main" id="{D6E762D8-6E91-E994-CEF3-89F2E8614CC5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6871962" y="3175"/>
                    <a:ext cx="0" cy="6854825"/>
                  </a:xfrm>
                  <a:prstGeom prst="straightConnector1">
                    <a:avLst/>
                  </a:prstGeom>
                  <a:ln w="9525">
                    <a:solidFill>
                      <a:schemeClr val="bg1">
                        <a:lumMod val="95000"/>
                      </a:schemeClr>
                    </a:solidFill>
                  </a:ln>
                  <a:effectLst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9" name="直線矢印コネクタ 48">
                    <a:extLst>
                      <a:ext uri="{FF2B5EF4-FFF2-40B4-BE49-F238E27FC236}">
                        <a16:creationId xmlns:a16="http://schemas.microsoft.com/office/drawing/2014/main" id="{39CAFF6F-B37B-C5DC-CBAB-7FE602712358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7167186" y="3175"/>
                    <a:ext cx="0" cy="6854825"/>
                  </a:xfrm>
                  <a:prstGeom prst="straightConnector1">
                    <a:avLst/>
                  </a:prstGeom>
                  <a:ln w="9525">
                    <a:solidFill>
                      <a:schemeClr val="bg1">
                        <a:lumMod val="95000"/>
                      </a:schemeClr>
                    </a:solidFill>
                  </a:ln>
                  <a:effectLst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0" name="直線矢印コネクタ 49">
                    <a:extLst>
                      <a:ext uri="{FF2B5EF4-FFF2-40B4-BE49-F238E27FC236}">
                        <a16:creationId xmlns:a16="http://schemas.microsoft.com/office/drawing/2014/main" id="{24BA1C4F-81DE-2C8A-11B3-C1F4F63BCC9E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7462411" y="3175"/>
                    <a:ext cx="0" cy="6854825"/>
                  </a:xfrm>
                  <a:prstGeom prst="straightConnector1">
                    <a:avLst/>
                  </a:prstGeom>
                  <a:ln w="9525">
                    <a:solidFill>
                      <a:schemeClr val="bg1">
                        <a:lumMod val="95000"/>
                      </a:schemeClr>
                    </a:solidFill>
                  </a:ln>
                  <a:effectLst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1" name="直線矢印コネクタ 50">
                    <a:extLst>
                      <a:ext uri="{FF2B5EF4-FFF2-40B4-BE49-F238E27FC236}">
                        <a16:creationId xmlns:a16="http://schemas.microsoft.com/office/drawing/2014/main" id="{83D76E2C-E324-5927-C74B-82023A7A63F0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7757636" y="3175"/>
                    <a:ext cx="0" cy="6854825"/>
                  </a:xfrm>
                  <a:prstGeom prst="straightConnector1">
                    <a:avLst/>
                  </a:prstGeom>
                  <a:ln w="9525">
                    <a:solidFill>
                      <a:schemeClr val="bg1">
                        <a:lumMod val="95000"/>
                      </a:schemeClr>
                    </a:solidFill>
                  </a:ln>
                  <a:effectLst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2" name="直線矢印コネクタ 51">
                    <a:extLst>
                      <a:ext uri="{FF2B5EF4-FFF2-40B4-BE49-F238E27FC236}">
                        <a16:creationId xmlns:a16="http://schemas.microsoft.com/office/drawing/2014/main" id="{5A5FC411-831E-130E-AD6C-030875E118D6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8052860" y="3175"/>
                    <a:ext cx="0" cy="6854825"/>
                  </a:xfrm>
                  <a:prstGeom prst="straightConnector1">
                    <a:avLst/>
                  </a:prstGeom>
                  <a:ln w="9525">
                    <a:solidFill>
                      <a:schemeClr val="bg1">
                        <a:lumMod val="95000"/>
                      </a:schemeClr>
                    </a:solidFill>
                  </a:ln>
                  <a:effectLst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3" name="直線矢印コネクタ 52">
                    <a:extLst>
                      <a:ext uri="{FF2B5EF4-FFF2-40B4-BE49-F238E27FC236}">
                        <a16:creationId xmlns:a16="http://schemas.microsoft.com/office/drawing/2014/main" id="{7170315B-CF3F-1AE2-449C-F11667E2D8DC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8348085" y="3175"/>
                    <a:ext cx="0" cy="6854825"/>
                  </a:xfrm>
                  <a:prstGeom prst="straightConnector1">
                    <a:avLst/>
                  </a:prstGeom>
                  <a:ln w="9525">
                    <a:solidFill>
                      <a:schemeClr val="bg1">
                        <a:lumMod val="95000"/>
                      </a:schemeClr>
                    </a:solidFill>
                  </a:ln>
                  <a:effectLst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4" name="直線矢印コネクタ 53">
                    <a:extLst>
                      <a:ext uri="{FF2B5EF4-FFF2-40B4-BE49-F238E27FC236}">
                        <a16:creationId xmlns:a16="http://schemas.microsoft.com/office/drawing/2014/main" id="{B218B992-881B-28F5-0B94-A54CBF37755C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5838675" y="3175"/>
                    <a:ext cx="0" cy="6854825"/>
                  </a:xfrm>
                  <a:prstGeom prst="straightConnector1">
                    <a:avLst/>
                  </a:prstGeom>
                  <a:ln w="9525">
                    <a:solidFill>
                      <a:schemeClr val="bg1">
                        <a:lumMod val="95000"/>
                      </a:schemeClr>
                    </a:solidFill>
                  </a:ln>
                  <a:effectLst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5" name="直線矢印コネクタ 54">
                    <a:extLst>
                      <a:ext uri="{FF2B5EF4-FFF2-40B4-BE49-F238E27FC236}">
                        <a16:creationId xmlns:a16="http://schemas.microsoft.com/office/drawing/2014/main" id="{364AB015-EC21-61B5-8095-D1CB0D3F95F6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6133900" y="3175"/>
                    <a:ext cx="0" cy="6854825"/>
                  </a:xfrm>
                  <a:prstGeom prst="straightConnector1">
                    <a:avLst/>
                  </a:prstGeom>
                  <a:ln w="9525">
                    <a:solidFill>
                      <a:schemeClr val="bg1">
                        <a:lumMod val="95000"/>
                      </a:schemeClr>
                    </a:solidFill>
                  </a:ln>
                  <a:effectLst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6" name="直線矢印コネクタ 55">
                    <a:extLst>
                      <a:ext uri="{FF2B5EF4-FFF2-40B4-BE49-F238E27FC236}">
                        <a16:creationId xmlns:a16="http://schemas.microsoft.com/office/drawing/2014/main" id="{A8A54F96-FA31-C77C-1E6C-371C6F92EF98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6429124" y="3175"/>
                    <a:ext cx="0" cy="6854825"/>
                  </a:xfrm>
                  <a:prstGeom prst="straightConnector1">
                    <a:avLst/>
                  </a:prstGeom>
                  <a:ln w="9525">
                    <a:solidFill>
                      <a:schemeClr val="bg1">
                        <a:lumMod val="95000"/>
                      </a:schemeClr>
                    </a:solidFill>
                  </a:ln>
                  <a:effectLst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7" name="直線矢印コネクタ 56">
                    <a:extLst>
                      <a:ext uri="{FF2B5EF4-FFF2-40B4-BE49-F238E27FC236}">
                        <a16:creationId xmlns:a16="http://schemas.microsoft.com/office/drawing/2014/main" id="{2D47D54F-828E-4161-7C0F-8B5C3986F3C5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6724349" y="3175"/>
                    <a:ext cx="0" cy="6854825"/>
                  </a:xfrm>
                  <a:prstGeom prst="straightConnector1">
                    <a:avLst/>
                  </a:prstGeom>
                  <a:ln w="9525">
                    <a:solidFill>
                      <a:schemeClr val="bg1">
                        <a:lumMod val="95000"/>
                      </a:schemeClr>
                    </a:solidFill>
                  </a:ln>
                  <a:effectLst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8" name="直線矢印コネクタ 57">
                    <a:extLst>
                      <a:ext uri="{FF2B5EF4-FFF2-40B4-BE49-F238E27FC236}">
                        <a16:creationId xmlns:a16="http://schemas.microsoft.com/office/drawing/2014/main" id="{75AC2722-7954-F730-A44A-78D8B312D87C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7019574" y="3175"/>
                    <a:ext cx="0" cy="6854825"/>
                  </a:xfrm>
                  <a:prstGeom prst="straightConnector1">
                    <a:avLst/>
                  </a:prstGeom>
                  <a:ln w="9525">
                    <a:solidFill>
                      <a:schemeClr val="bg1">
                        <a:lumMod val="95000"/>
                      </a:schemeClr>
                    </a:solidFill>
                  </a:ln>
                  <a:effectLst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9" name="直線矢印コネクタ 58">
                    <a:extLst>
                      <a:ext uri="{FF2B5EF4-FFF2-40B4-BE49-F238E27FC236}">
                        <a16:creationId xmlns:a16="http://schemas.microsoft.com/office/drawing/2014/main" id="{E1A20FE0-83A3-BA1B-C696-5808692B30C8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7314799" y="3175"/>
                    <a:ext cx="0" cy="6854825"/>
                  </a:xfrm>
                  <a:prstGeom prst="straightConnector1">
                    <a:avLst/>
                  </a:prstGeom>
                  <a:ln w="9525">
                    <a:solidFill>
                      <a:schemeClr val="bg1">
                        <a:lumMod val="95000"/>
                      </a:schemeClr>
                    </a:solidFill>
                  </a:ln>
                  <a:effectLst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0" name="直線矢印コネクタ 59">
                    <a:extLst>
                      <a:ext uri="{FF2B5EF4-FFF2-40B4-BE49-F238E27FC236}">
                        <a16:creationId xmlns:a16="http://schemas.microsoft.com/office/drawing/2014/main" id="{CC2FA379-A060-F858-BA7F-B6738571A3A4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7610023" y="3175"/>
                    <a:ext cx="0" cy="6854825"/>
                  </a:xfrm>
                  <a:prstGeom prst="straightConnector1">
                    <a:avLst/>
                  </a:prstGeom>
                  <a:ln w="9525">
                    <a:solidFill>
                      <a:schemeClr val="bg1">
                        <a:lumMod val="95000"/>
                      </a:schemeClr>
                    </a:solidFill>
                  </a:ln>
                  <a:effectLst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1" name="直線矢印コネクタ 60">
                    <a:extLst>
                      <a:ext uri="{FF2B5EF4-FFF2-40B4-BE49-F238E27FC236}">
                        <a16:creationId xmlns:a16="http://schemas.microsoft.com/office/drawing/2014/main" id="{BAB31504-9FC4-E49F-FE31-FAAB9CBD2034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7905248" y="3175"/>
                    <a:ext cx="0" cy="6854825"/>
                  </a:xfrm>
                  <a:prstGeom prst="straightConnector1">
                    <a:avLst/>
                  </a:prstGeom>
                  <a:ln w="9525">
                    <a:solidFill>
                      <a:schemeClr val="bg1">
                        <a:lumMod val="95000"/>
                      </a:schemeClr>
                    </a:solidFill>
                  </a:ln>
                  <a:effectLst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2" name="直線矢印コネクタ 61">
                    <a:extLst>
                      <a:ext uri="{FF2B5EF4-FFF2-40B4-BE49-F238E27FC236}">
                        <a16:creationId xmlns:a16="http://schemas.microsoft.com/office/drawing/2014/main" id="{49E64BF8-6ED6-492A-49AD-F1FBB352E2D2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8200473" y="3175"/>
                    <a:ext cx="0" cy="6854825"/>
                  </a:xfrm>
                  <a:prstGeom prst="straightConnector1">
                    <a:avLst/>
                  </a:prstGeom>
                  <a:ln w="9525">
                    <a:solidFill>
                      <a:schemeClr val="bg1">
                        <a:lumMod val="95000"/>
                      </a:schemeClr>
                    </a:solidFill>
                  </a:ln>
                  <a:effectLst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grpSp>
            <p:nvGrpSpPr>
              <p:cNvPr id="31" name="グループ化 30">
                <a:extLst>
                  <a:ext uri="{FF2B5EF4-FFF2-40B4-BE49-F238E27FC236}">
                    <a16:creationId xmlns:a16="http://schemas.microsoft.com/office/drawing/2014/main" id="{AF3227CE-FEB2-3389-37BA-20E35FEA157D}"/>
                  </a:ext>
                </a:extLst>
              </p:cNvPr>
              <p:cNvGrpSpPr/>
              <p:nvPr/>
            </p:nvGrpSpPr>
            <p:grpSpPr>
              <a:xfrm>
                <a:off x="463603" y="1207495"/>
                <a:ext cx="2095724" cy="4441617"/>
                <a:chOff x="618137" y="328712"/>
                <a:chExt cx="2794298" cy="5922156"/>
              </a:xfrm>
            </p:grpSpPr>
            <p:sp>
              <p:nvSpPr>
                <p:cNvPr id="32" name="正方形/長方形 31">
                  <a:extLst>
                    <a:ext uri="{FF2B5EF4-FFF2-40B4-BE49-F238E27FC236}">
                      <a16:creationId xmlns:a16="http://schemas.microsoft.com/office/drawing/2014/main" id="{723EE7BD-88B4-D5D5-CC5C-BDD404D4ECEC}"/>
                    </a:ext>
                  </a:extLst>
                </p:cNvPr>
                <p:cNvSpPr/>
                <p:nvPr/>
              </p:nvSpPr>
              <p:spPr>
                <a:xfrm>
                  <a:off x="1410025" y="328712"/>
                  <a:ext cx="1210523" cy="4875027"/>
                </a:xfrm>
                <a:prstGeom prst="rect">
                  <a:avLst/>
                </a:prstGeom>
                <a:noFill/>
                <a:ln>
                  <a:noFill/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vert="eaVert" rtlCol="0" anchor="ctr"/>
                <a:lstStyle/>
                <a:p>
                  <a:pPr>
                    <a:spcBef>
                      <a:spcPts val="450"/>
                    </a:spcBef>
                  </a:pPr>
                  <a:r>
                    <a:rPr lang="ja-JP" altLang="en-US" dirty="0">
                      <a:ln w="38100">
                        <a:noFill/>
                      </a:ln>
                      <a:solidFill>
                        <a:schemeClr val="tx1"/>
                      </a:solidFill>
                      <a:latin typeface="ＭＳ Ｐゴシック" panose="020B0600070205080204" pitchFamily="50" charset="-128"/>
                      <a:ea typeface="ＭＳ Ｐゴシック" panose="020B0600070205080204" pitchFamily="50" charset="-128"/>
                    </a:rPr>
                    <a:t>コーポレートファイナンス</a:t>
                  </a:r>
                  <a:endParaRPr lang="en-US" altLang="ja-JP" dirty="0">
                    <a:ln w="38100">
                      <a:noFill/>
                    </a:ln>
                    <a:solidFill>
                      <a:schemeClr val="tx1"/>
                    </a:solidFill>
                    <a:latin typeface="ＭＳ Ｐゴシック" panose="020B0600070205080204" pitchFamily="50" charset="-128"/>
                    <a:ea typeface="ＭＳ Ｐゴシック" panose="020B0600070205080204" pitchFamily="50" charset="-128"/>
                  </a:endParaRPr>
                </a:p>
                <a:p>
                  <a:pPr>
                    <a:spcBef>
                      <a:spcPts val="450"/>
                    </a:spcBef>
                  </a:pPr>
                  <a:r>
                    <a:rPr lang="ja-JP" altLang="en-US" sz="4500" dirty="0">
                      <a:ln w="38100">
                        <a:noFill/>
                      </a:ln>
                      <a:solidFill>
                        <a:schemeClr val="tx1"/>
                      </a:solidFill>
                      <a:latin typeface="ＭＳ Ｐゴシック" panose="020B0600070205080204" pitchFamily="50" charset="-128"/>
                      <a:ea typeface="ＭＳ Ｐゴシック" panose="020B0600070205080204" pitchFamily="50" charset="-128"/>
                    </a:rPr>
                    <a:t>研究成果報告</a:t>
                  </a:r>
                  <a:endParaRPr lang="en-US" altLang="ja-JP" sz="4500" dirty="0">
                    <a:ln w="38100">
                      <a:noFill/>
                    </a:ln>
                    <a:solidFill>
                      <a:schemeClr val="tx1"/>
                    </a:solidFill>
                    <a:latin typeface="ＭＳ Ｐゴシック" panose="020B0600070205080204" pitchFamily="50" charset="-128"/>
                    <a:ea typeface="ＭＳ Ｐゴシック" panose="020B0600070205080204" pitchFamily="50" charset="-128"/>
                  </a:endParaRPr>
                </a:p>
              </p:txBody>
            </p:sp>
            <p:sp>
              <p:nvSpPr>
                <p:cNvPr id="33" name="正方形/長方形 32">
                  <a:extLst>
                    <a:ext uri="{FF2B5EF4-FFF2-40B4-BE49-F238E27FC236}">
                      <a16:creationId xmlns:a16="http://schemas.microsoft.com/office/drawing/2014/main" id="{C616BF7F-19C2-9745-523F-074EA0B75985}"/>
                    </a:ext>
                  </a:extLst>
                </p:cNvPr>
                <p:cNvSpPr/>
                <p:nvPr/>
              </p:nvSpPr>
              <p:spPr>
                <a:xfrm>
                  <a:off x="618137" y="5336468"/>
                  <a:ext cx="2794298" cy="914400"/>
                </a:xfrm>
                <a:prstGeom prst="rect">
                  <a:avLst/>
                </a:prstGeom>
                <a:noFill/>
                <a:ln>
                  <a:noFill/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>
                    <a:spcBef>
                      <a:spcPts val="450"/>
                    </a:spcBef>
                  </a:pPr>
                  <a:r>
                    <a:rPr lang="ja-JP" altLang="en-US" sz="1350" dirty="0">
                      <a:solidFill>
                        <a:schemeClr val="tx1"/>
                      </a:solidFill>
                      <a:latin typeface="ＭＳ Ｐゴシック" panose="020B0600070205080204" pitchFamily="50" charset="-128"/>
                      <a:ea typeface="ＭＳ Ｐゴシック" panose="020B0600070205080204" pitchFamily="50" charset="-128"/>
                    </a:rPr>
                    <a:t>〇〇〇〇年〇〇月〇〇日</a:t>
                  </a:r>
                </a:p>
                <a:p>
                  <a:pPr>
                    <a:spcBef>
                      <a:spcPts val="450"/>
                    </a:spcBef>
                  </a:pPr>
                  <a:r>
                    <a:rPr lang="ja-JP" altLang="en-US" sz="1350" dirty="0">
                      <a:solidFill>
                        <a:schemeClr val="tx1"/>
                      </a:solidFill>
                      <a:latin typeface="ＭＳ Ｐゴシック" panose="020B0600070205080204" pitchFamily="50" charset="-128"/>
                      <a:ea typeface="ＭＳ Ｐゴシック" panose="020B0600070205080204" pitchFamily="50" charset="-128"/>
                    </a:rPr>
                    <a:t>〇〇〇株式会社</a:t>
                  </a:r>
                  <a:endParaRPr lang="en-US" altLang="ja-JP" sz="1350" dirty="0">
                    <a:solidFill>
                      <a:schemeClr val="tx1"/>
                    </a:solidFill>
                    <a:latin typeface="ＭＳ Ｐゴシック" panose="020B0600070205080204" pitchFamily="50" charset="-128"/>
                    <a:ea typeface="ＭＳ Ｐゴシック" panose="020B0600070205080204" pitchFamily="50" charset="-128"/>
                  </a:endParaRPr>
                </a:p>
              </p:txBody>
            </p:sp>
          </p:grpSp>
        </p:grpSp>
        <p:grpSp>
          <p:nvGrpSpPr>
            <p:cNvPr id="18" name="グループ化 17">
              <a:extLst>
                <a:ext uri="{FF2B5EF4-FFF2-40B4-BE49-F238E27FC236}">
                  <a16:creationId xmlns:a16="http://schemas.microsoft.com/office/drawing/2014/main" id="{5FE1E5CD-0F79-DC2E-20F1-9C7DB972460E}"/>
                </a:ext>
              </a:extLst>
            </p:cNvPr>
            <p:cNvGrpSpPr/>
            <p:nvPr/>
          </p:nvGrpSpPr>
          <p:grpSpPr>
            <a:xfrm>
              <a:off x="5532969" y="1108020"/>
              <a:ext cx="1504670" cy="1545530"/>
              <a:chOff x="6132660" y="2644089"/>
              <a:chExt cx="3554155" cy="3650668"/>
            </a:xfrm>
          </p:grpSpPr>
          <p:sp>
            <p:nvSpPr>
              <p:cNvPr id="12" name="楕円 11">
                <a:extLst>
                  <a:ext uri="{FF2B5EF4-FFF2-40B4-BE49-F238E27FC236}">
                    <a16:creationId xmlns:a16="http://schemas.microsoft.com/office/drawing/2014/main" id="{12242961-796F-926A-DD3B-C36555697347}"/>
                  </a:ext>
                </a:extLst>
              </p:cNvPr>
              <p:cNvSpPr/>
              <p:nvPr/>
            </p:nvSpPr>
            <p:spPr>
              <a:xfrm>
                <a:off x="6530057" y="3137999"/>
                <a:ext cx="3156758" cy="3156758"/>
              </a:xfrm>
              <a:prstGeom prst="ellipse">
                <a:avLst/>
              </a:prstGeom>
              <a:pattFill prst="dkUpDiag">
                <a:fgClr>
                  <a:schemeClr val="bg1">
                    <a:lumMod val="95000"/>
                  </a:schemeClr>
                </a:fgClr>
                <a:bgClr>
                  <a:schemeClr val="bg1"/>
                </a:bgClr>
              </a:patt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 sz="1350"/>
              </a:p>
            </p:txBody>
          </p:sp>
          <p:sp>
            <p:nvSpPr>
              <p:cNvPr id="13" name="楕円 12">
                <a:extLst>
                  <a:ext uri="{FF2B5EF4-FFF2-40B4-BE49-F238E27FC236}">
                    <a16:creationId xmlns:a16="http://schemas.microsoft.com/office/drawing/2014/main" id="{3653C2E1-BD25-8D4E-8886-068EBB58F23D}"/>
                  </a:ext>
                </a:extLst>
              </p:cNvPr>
              <p:cNvSpPr/>
              <p:nvPr/>
            </p:nvSpPr>
            <p:spPr>
              <a:xfrm>
                <a:off x="6132660" y="2644089"/>
                <a:ext cx="3156758" cy="3156758"/>
              </a:xfrm>
              <a:prstGeom prst="ellipse">
                <a:avLst/>
              </a:prstGeom>
              <a:solidFill>
                <a:schemeClr val="accent3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 sz="1350"/>
              </a:p>
            </p:txBody>
          </p:sp>
        </p:grpSp>
        <p:grpSp>
          <p:nvGrpSpPr>
            <p:cNvPr id="17" name="グループ化 16">
              <a:extLst>
                <a:ext uri="{FF2B5EF4-FFF2-40B4-BE49-F238E27FC236}">
                  <a16:creationId xmlns:a16="http://schemas.microsoft.com/office/drawing/2014/main" id="{0DBA3946-F9FE-0CE9-E9CB-F75D48BE961F}"/>
                </a:ext>
              </a:extLst>
            </p:cNvPr>
            <p:cNvGrpSpPr/>
            <p:nvPr/>
          </p:nvGrpSpPr>
          <p:grpSpPr>
            <a:xfrm>
              <a:off x="7646941" y="1436959"/>
              <a:ext cx="934626" cy="1012684"/>
              <a:chOff x="9715174" y="252046"/>
              <a:chExt cx="2207663" cy="2392043"/>
            </a:xfrm>
          </p:grpSpPr>
          <p:sp>
            <p:nvSpPr>
              <p:cNvPr id="10" name="楕円 9">
                <a:extLst>
                  <a:ext uri="{FF2B5EF4-FFF2-40B4-BE49-F238E27FC236}">
                    <a16:creationId xmlns:a16="http://schemas.microsoft.com/office/drawing/2014/main" id="{19D5DC64-813D-DCA9-0FEA-81112049797F}"/>
                  </a:ext>
                </a:extLst>
              </p:cNvPr>
              <p:cNvSpPr/>
              <p:nvPr/>
            </p:nvSpPr>
            <p:spPr>
              <a:xfrm>
                <a:off x="10140930" y="252046"/>
                <a:ext cx="1781907" cy="1781907"/>
              </a:xfrm>
              <a:prstGeom prst="ellipse">
                <a:avLst/>
              </a:prstGeom>
              <a:pattFill prst="dkUpDiag">
                <a:fgClr>
                  <a:schemeClr val="bg1">
                    <a:lumMod val="95000"/>
                  </a:schemeClr>
                </a:fgClr>
                <a:bgClr>
                  <a:schemeClr val="bg1"/>
                </a:bgClr>
              </a:patt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 sz="1350"/>
              </a:p>
            </p:txBody>
          </p:sp>
          <p:sp>
            <p:nvSpPr>
              <p:cNvPr id="14" name="楕円 13">
                <a:extLst>
                  <a:ext uri="{FF2B5EF4-FFF2-40B4-BE49-F238E27FC236}">
                    <a16:creationId xmlns:a16="http://schemas.microsoft.com/office/drawing/2014/main" id="{9AE9250F-49CE-C31C-A460-BD74B214FB7D}"/>
                  </a:ext>
                </a:extLst>
              </p:cNvPr>
              <p:cNvSpPr/>
              <p:nvPr/>
            </p:nvSpPr>
            <p:spPr>
              <a:xfrm>
                <a:off x="9715174" y="862182"/>
                <a:ext cx="1781907" cy="1781907"/>
              </a:xfrm>
              <a:prstGeom prst="ellipse">
                <a:avLst/>
              </a:prstGeom>
              <a:solidFill>
                <a:schemeClr val="accent3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 sz="1350"/>
              </a:p>
            </p:txBody>
          </p:sp>
        </p:grpSp>
        <p:grpSp>
          <p:nvGrpSpPr>
            <p:cNvPr id="16" name="グループ化 15">
              <a:extLst>
                <a:ext uri="{FF2B5EF4-FFF2-40B4-BE49-F238E27FC236}">
                  <a16:creationId xmlns:a16="http://schemas.microsoft.com/office/drawing/2014/main" id="{62C8937D-D680-5296-7071-D15B48579DFC}"/>
                </a:ext>
              </a:extLst>
            </p:cNvPr>
            <p:cNvGrpSpPr/>
            <p:nvPr/>
          </p:nvGrpSpPr>
          <p:grpSpPr>
            <a:xfrm rot="12779651">
              <a:off x="6976094" y="3172076"/>
              <a:ext cx="1192006" cy="1178471"/>
              <a:chOff x="2505185" y="2932847"/>
              <a:chExt cx="2815613" cy="2783648"/>
            </a:xfrm>
          </p:grpSpPr>
          <p:sp>
            <p:nvSpPr>
              <p:cNvPr id="11" name="楕円 10">
                <a:extLst>
                  <a:ext uri="{FF2B5EF4-FFF2-40B4-BE49-F238E27FC236}">
                    <a16:creationId xmlns:a16="http://schemas.microsoft.com/office/drawing/2014/main" id="{567482B1-4D7D-0011-1B90-092D4A466487}"/>
                  </a:ext>
                </a:extLst>
              </p:cNvPr>
              <p:cNvSpPr/>
              <p:nvPr/>
            </p:nvSpPr>
            <p:spPr>
              <a:xfrm>
                <a:off x="2949079" y="3344776"/>
                <a:ext cx="2371719" cy="2371719"/>
              </a:xfrm>
              <a:prstGeom prst="ellipse">
                <a:avLst/>
              </a:prstGeom>
              <a:pattFill prst="dkUpDiag">
                <a:fgClr>
                  <a:schemeClr val="bg1">
                    <a:lumMod val="95000"/>
                  </a:schemeClr>
                </a:fgClr>
                <a:bgClr>
                  <a:schemeClr val="bg1"/>
                </a:bgClr>
              </a:patt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 sz="1350"/>
              </a:p>
            </p:txBody>
          </p:sp>
          <p:sp>
            <p:nvSpPr>
              <p:cNvPr id="15" name="楕円 14">
                <a:extLst>
                  <a:ext uri="{FF2B5EF4-FFF2-40B4-BE49-F238E27FC236}">
                    <a16:creationId xmlns:a16="http://schemas.microsoft.com/office/drawing/2014/main" id="{B3B9820A-F0A5-2BD1-882C-6465FBF749A1}"/>
                  </a:ext>
                </a:extLst>
              </p:cNvPr>
              <p:cNvSpPr/>
              <p:nvPr/>
            </p:nvSpPr>
            <p:spPr>
              <a:xfrm>
                <a:off x="2505185" y="2932847"/>
                <a:ext cx="2371719" cy="2371719"/>
              </a:xfrm>
              <a:prstGeom prst="ellipse">
                <a:avLst/>
              </a:prstGeom>
              <a:solidFill>
                <a:schemeClr val="accent3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 sz="1350"/>
              </a:p>
            </p:txBody>
          </p:sp>
        </p:grpSp>
        <p:grpSp>
          <p:nvGrpSpPr>
            <p:cNvPr id="19" name="グループ化 18">
              <a:extLst>
                <a:ext uri="{FF2B5EF4-FFF2-40B4-BE49-F238E27FC236}">
                  <a16:creationId xmlns:a16="http://schemas.microsoft.com/office/drawing/2014/main" id="{0FA7B83B-5768-58F6-29D9-27D18271BDEC}"/>
                </a:ext>
              </a:extLst>
            </p:cNvPr>
            <p:cNvGrpSpPr/>
            <p:nvPr/>
          </p:nvGrpSpPr>
          <p:grpSpPr>
            <a:xfrm rot="20224888">
              <a:off x="4788746" y="2721947"/>
              <a:ext cx="934626" cy="1012684"/>
              <a:chOff x="9715174" y="252046"/>
              <a:chExt cx="2207663" cy="2392043"/>
            </a:xfrm>
          </p:grpSpPr>
          <p:sp>
            <p:nvSpPr>
              <p:cNvPr id="20" name="楕円 19">
                <a:extLst>
                  <a:ext uri="{FF2B5EF4-FFF2-40B4-BE49-F238E27FC236}">
                    <a16:creationId xmlns:a16="http://schemas.microsoft.com/office/drawing/2014/main" id="{C9B02555-99EB-A492-8105-8779D25AE03F}"/>
                  </a:ext>
                </a:extLst>
              </p:cNvPr>
              <p:cNvSpPr/>
              <p:nvPr/>
            </p:nvSpPr>
            <p:spPr>
              <a:xfrm>
                <a:off x="10140930" y="252046"/>
                <a:ext cx="1781907" cy="1781907"/>
              </a:xfrm>
              <a:prstGeom prst="ellipse">
                <a:avLst/>
              </a:prstGeom>
              <a:pattFill prst="dkUpDiag">
                <a:fgClr>
                  <a:schemeClr val="bg1">
                    <a:lumMod val="95000"/>
                  </a:schemeClr>
                </a:fgClr>
                <a:bgClr>
                  <a:schemeClr val="bg1"/>
                </a:bgClr>
              </a:patt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 sz="1350"/>
              </a:p>
            </p:txBody>
          </p:sp>
          <p:sp>
            <p:nvSpPr>
              <p:cNvPr id="21" name="楕円 20">
                <a:extLst>
                  <a:ext uri="{FF2B5EF4-FFF2-40B4-BE49-F238E27FC236}">
                    <a16:creationId xmlns:a16="http://schemas.microsoft.com/office/drawing/2014/main" id="{1C08938C-AD14-76C0-0C39-92502B2A9D9A}"/>
                  </a:ext>
                </a:extLst>
              </p:cNvPr>
              <p:cNvSpPr/>
              <p:nvPr/>
            </p:nvSpPr>
            <p:spPr>
              <a:xfrm>
                <a:off x="9715174" y="862182"/>
                <a:ext cx="1781907" cy="1781907"/>
              </a:xfrm>
              <a:prstGeom prst="ellipse">
                <a:avLst/>
              </a:prstGeom>
              <a:solidFill>
                <a:schemeClr val="accent3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 sz="1350"/>
              </a:p>
            </p:txBody>
          </p:sp>
        </p:grpSp>
        <p:grpSp>
          <p:nvGrpSpPr>
            <p:cNvPr id="22" name="グループ化 21">
              <a:extLst>
                <a:ext uri="{FF2B5EF4-FFF2-40B4-BE49-F238E27FC236}">
                  <a16:creationId xmlns:a16="http://schemas.microsoft.com/office/drawing/2014/main" id="{5FF60E10-8D24-5213-9563-531B6E567551}"/>
                </a:ext>
              </a:extLst>
            </p:cNvPr>
            <p:cNvGrpSpPr/>
            <p:nvPr/>
          </p:nvGrpSpPr>
          <p:grpSpPr>
            <a:xfrm rot="7275772">
              <a:off x="8013320" y="4687736"/>
              <a:ext cx="934626" cy="1012684"/>
              <a:chOff x="9715174" y="252046"/>
              <a:chExt cx="2207663" cy="2392043"/>
            </a:xfrm>
          </p:grpSpPr>
          <p:sp>
            <p:nvSpPr>
              <p:cNvPr id="23" name="楕円 22">
                <a:extLst>
                  <a:ext uri="{FF2B5EF4-FFF2-40B4-BE49-F238E27FC236}">
                    <a16:creationId xmlns:a16="http://schemas.microsoft.com/office/drawing/2014/main" id="{D9592570-97C3-65DE-D7F7-1FAFEE0C0747}"/>
                  </a:ext>
                </a:extLst>
              </p:cNvPr>
              <p:cNvSpPr/>
              <p:nvPr/>
            </p:nvSpPr>
            <p:spPr>
              <a:xfrm>
                <a:off x="10140930" y="252046"/>
                <a:ext cx="1781907" cy="1781907"/>
              </a:xfrm>
              <a:prstGeom prst="ellipse">
                <a:avLst/>
              </a:prstGeom>
              <a:pattFill prst="dkUpDiag">
                <a:fgClr>
                  <a:schemeClr val="bg1">
                    <a:lumMod val="95000"/>
                  </a:schemeClr>
                </a:fgClr>
                <a:bgClr>
                  <a:schemeClr val="bg1"/>
                </a:bgClr>
              </a:patt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 sz="1350"/>
              </a:p>
            </p:txBody>
          </p:sp>
          <p:sp>
            <p:nvSpPr>
              <p:cNvPr id="24" name="楕円 23">
                <a:extLst>
                  <a:ext uri="{FF2B5EF4-FFF2-40B4-BE49-F238E27FC236}">
                    <a16:creationId xmlns:a16="http://schemas.microsoft.com/office/drawing/2014/main" id="{2AEDA844-A7A0-7970-57C4-7783041E6DE4}"/>
                  </a:ext>
                </a:extLst>
              </p:cNvPr>
              <p:cNvSpPr/>
              <p:nvPr/>
            </p:nvSpPr>
            <p:spPr>
              <a:xfrm>
                <a:off x="9715174" y="862182"/>
                <a:ext cx="1781907" cy="1781907"/>
              </a:xfrm>
              <a:prstGeom prst="ellipse">
                <a:avLst/>
              </a:prstGeom>
              <a:solidFill>
                <a:schemeClr val="accent3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 sz="1350"/>
              </a:p>
            </p:txBody>
          </p:sp>
        </p:grpSp>
        <p:grpSp>
          <p:nvGrpSpPr>
            <p:cNvPr id="26" name="グループ化 25">
              <a:extLst>
                <a:ext uri="{FF2B5EF4-FFF2-40B4-BE49-F238E27FC236}">
                  <a16:creationId xmlns:a16="http://schemas.microsoft.com/office/drawing/2014/main" id="{F7642771-E7C5-B92E-1ECE-15BC7E07328B}"/>
                </a:ext>
              </a:extLst>
            </p:cNvPr>
            <p:cNvGrpSpPr/>
            <p:nvPr/>
          </p:nvGrpSpPr>
          <p:grpSpPr>
            <a:xfrm rot="3300870">
              <a:off x="5039302" y="4076129"/>
              <a:ext cx="1655138" cy="1700083"/>
              <a:chOff x="6132660" y="2644089"/>
              <a:chExt cx="3554155" cy="3650668"/>
            </a:xfrm>
          </p:grpSpPr>
          <p:sp>
            <p:nvSpPr>
              <p:cNvPr id="27" name="楕円 26">
                <a:extLst>
                  <a:ext uri="{FF2B5EF4-FFF2-40B4-BE49-F238E27FC236}">
                    <a16:creationId xmlns:a16="http://schemas.microsoft.com/office/drawing/2014/main" id="{9D216D0E-DD34-BAF2-39EB-2EB545423FB7}"/>
                  </a:ext>
                </a:extLst>
              </p:cNvPr>
              <p:cNvSpPr/>
              <p:nvPr/>
            </p:nvSpPr>
            <p:spPr>
              <a:xfrm>
                <a:off x="6530057" y="3137999"/>
                <a:ext cx="3156758" cy="3156758"/>
              </a:xfrm>
              <a:prstGeom prst="ellipse">
                <a:avLst/>
              </a:prstGeom>
              <a:pattFill prst="dkUpDiag">
                <a:fgClr>
                  <a:schemeClr val="bg1">
                    <a:lumMod val="95000"/>
                  </a:schemeClr>
                </a:fgClr>
                <a:bgClr>
                  <a:schemeClr val="bg1"/>
                </a:bgClr>
              </a:patt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 sz="1350"/>
              </a:p>
            </p:txBody>
          </p:sp>
          <p:sp>
            <p:nvSpPr>
              <p:cNvPr id="28" name="楕円 27">
                <a:extLst>
                  <a:ext uri="{FF2B5EF4-FFF2-40B4-BE49-F238E27FC236}">
                    <a16:creationId xmlns:a16="http://schemas.microsoft.com/office/drawing/2014/main" id="{F31980D5-BA56-711C-64C1-18722B5A02F8}"/>
                  </a:ext>
                </a:extLst>
              </p:cNvPr>
              <p:cNvSpPr/>
              <p:nvPr/>
            </p:nvSpPr>
            <p:spPr>
              <a:xfrm>
                <a:off x="6132660" y="2644089"/>
                <a:ext cx="3156758" cy="3156758"/>
              </a:xfrm>
              <a:prstGeom prst="ellipse">
                <a:avLst/>
              </a:prstGeom>
              <a:solidFill>
                <a:schemeClr val="accent3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 sz="1350"/>
              </a:p>
            </p:txBody>
          </p:sp>
        </p:grpSp>
        <p:grpSp>
          <p:nvGrpSpPr>
            <p:cNvPr id="35" name="グループ化 34">
              <a:extLst>
                <a:ext uri="{FF2B5EF4-FFF2-40B4-BE49-F238E27FC236}">
                  <a16:creationId xmlns:a16="http://schemas.microsoft.com/office/drawing/2014/main" id="{8F81F10B-19E1-4B58-B9BC-01C37272B256}"/>
                </a:ext>
              </a:extLst>
            </p:cNvPr>
            <p:cNvGrpSpPr/>
            <p:nvPr/>
          </p:nvGrpSpPr>
          <p:grpSpPr>
            <a:xfrm rot="12779651">
              <a:off x="3270772" y="1602103"/>
              <a:ext cx="1192006" cy="1178471"/>
              <a:chOff x="2505185" y="2932847"/>
              <a:chExt cx="2815613" cy="2783648"/>
            </a:xfrm>
          </p:grpSpPr>
          <p:sp>
            <p:nvSpPr>
              <p:cNvPr id="36" name="楕円 35">
                <a:extLst>
                  <a:ext uri="{FF2B5EF4-FFF2-40B4-BE49-F238E27FC236}">
                    <a16:creationId xmlns:a16="http://schemas.microsoft.com/office/drawing/2014/main" id="{E638A9D1-814C-7DB5-F9BC-559226491EA9}"/>
                  </a:ext>
                </a:extLst>
              </p:cNvPr>
              <p:cNvSpPr/>
              <p:nvPr/>
            </p:nvSpPr>
            <p:spPr>
              <a:xfrm>
                <a:off x="2949079" y="3344776"/>
                <a:ext cx="2371719" cy="2371719"/>
              </a:xfrm>
              <a:prstGeom prst="ellipse">
                <a:avLst/>
              </a:prstGeom>
              <a:pattFill prst="dkUpDiag">
                <a:fgClr>
                  <a:schemeClr val="bg1">
                    <a:lumMod val="95000"/>
                  </a:schemeClr>
                </a:fgClr>
                <a:bgClr>
                  <a:schemeClr val="bg1"/>
                </a:bgClr>
              </a:patt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 sz="1350"/>
              </a:p>
            </p:txBody>
          </p:sp>
          <p:sp>
            <p:nvSpPr>
              <p:cNvPr id="37" name="楕円 36">
                <a:extLst>
                  <a:ext uri="{FF2B5EF4-FFF2-40B4-BE49-F238E27FC236}">
                    <a16:creationId xmlns:a16="http://schemas.microsoft.com/office/drawing/2014/main" id="{7482E3BD-C8A8-F4EC-9934-6F8DA0662CE2}"/>
                  </a:ext>
                </a:extLst>
              </p:cNvPr>
              <p:cNvSpPr/>
              <p:nvPr/>
            </p:nvSpPr>
            <p:spPr>
              <a:xfrm>
                <a:off x="2505185" y="2932847"/>
                <a:ext cx="2371719" cy="2371719"/>
              </a:xfrm>
              <a:prstGeom prst="ellipse">
                <a:avLst/>
              </a:prstGeom>
              <a:solidFill>
                <a:schemeClr val="accent3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 sz="1350"/>
              </a:p>
            </p:txBody>
          </p:sp>
        </p:grpSp>
        <p:grpSp>
          <p:nvGrpSpPr>
            <p:cNvPr id="38" name="グループ化 37">
              <a:extLst>
                <a:ext uri="{FF2B5EF4-FFF2-40B4-BE49-F238E27FC236}">
                  <a16:creationId xmlns:a16="http://schemas.microsoft.com/office/drawing/2014/main" id="{A9BA6F7E-1050-D749-3130-39EC1ED8005B}"/>
                </a:ext>
              </a:extLst>
            </p:cNvPr>
            <p:cNvGrpSpPr/>
            <p:nvPr/>
          </p:nvGrpSpPr>
          <p:grpSpPr>
            <a:xfrm rot="20224888">
              <a:off x="3510328" y="3913227"/>
              <a:ext cx="934626" cy="1012684"/>
              <a:chOff x="9715174" y="252046"/>
              <a:chExt cx="2207663" cy="2392043"/>
            </a:xfrm>
          </p:grpSpPr>
          <p:sp>
            <p:nvSpPr>
              <p:cNvPr id="39" name="楕円 38">
                <a:extLst>
                  <a:ext uri="{FF2B5EF4-FFF2-40B4-BE49-F238E27FC236}">
                    <a16:creationId xmlns:a16="http://schemas.microsoft.com/office/drawing/2014/main" id="{DB3BF919-6EE9-0525-B34C-F0F499E9850F}"/>
                  </a:ext>
                </a:extLst>
              </p:cNvPr>
              <p:cNvSpPr/>
              <p:nvPr/>
            </p:nvSpPr>
            <p:spPr>
              <a:xfrm>
                <a:off x="10140930" y="252046"/>
                <a:ext cx="1781907" cy="1781907"/>
              </a:xfrm>
              <a:prstGeom prst="ellipse">
                <a:avLst/>
              </a:prstGeom>
              <a:pattFill prst="dkUpDiag">
                <a:fgClr>
                  <a:schemeClr val="bg1">
                    <a:lumMod val="95000"/>
                  </a:schemeClr>
                </a:fgClr>
                <a:bgClr>
                  <a:schemeClr val="bg1"/>
                </a:bgClr>
              </a:patt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 sz="1350"/>
              </a:p>
            </p:txBody>
          </p:sp>
          <p:sp>
            <p:nvSpPr>
              <p:cNvPr id="40" name="楕円 39">
                <a:extLst>
                  <a:ext uri="{FF2B5EF4-FFF2-40B4-BE49-F238E27FC236}">
                    <a16:creationId xmlns:a16="http://schemas.microsoft.com/office/drawing/2014/main" id="{02D2EFBC-704A-C16C-C7B4-F3BC88081873}"/>
                  </a:ext>
                </a:extLst>
              </p:cNvPr>
              <p:cNvSpPr/>
              <p:nvPr/>
            </p:nvSpPr>
            <p:spPr>
              <a:xfrm>
                <a:off x="9715174" y="862182"/>
                <a:ext cx="1781907" cy="1781907"/>
              </a:xfrm>
              <a:prstGeom prst="ellipse">
                <a:avLst/>
              </a:prstGeom>
              <a:solidFill>
                <a:schemeClr val="accent3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 sz="135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0474580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テーマ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C41C3E266D40784080AE7FC7FC3CF127" ma:contentTypeVersion="13" ma:contentTypeDescription="新しいドキュメントを作成します。" ma:contentTypeScope="" ma:versionID="2854b1e37185c1043355ae4feb3dda8b">
  <xsd:schema xmlns:xsd="http://www.w3.org/2001/XMLSchema" xmlns:xs="http://www.w3.org/2001/XMLSchema" xmlns:p="http://schemas.microsoft.com/office/2006/metadata/properties" xmlns:ns2="ffd60cc4-70c0-4043-81e8-97be71ffa410" xmlns:ns3="1bf6ce71-f2af-4399-804e-8773bbe322f2" targetNamespace="http://schemas.microsoft.com/office/2006/metadata/properties" ma:root="true" ma:fieldsID="5234a2a5eef9e9e4377ea3c5748a9a84" ns2:_="" ns3:_="">
    <xsd:import namespace="ffd60cc4-70c0-4043-81e8-97be71ffa410"/>
    <xsd:import namespace="1bf6ce71-f2af-4399-804e-8773bbe322f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LengthInSeconds" minOccurs="0"/>
                <xsd:element ref="ns2:MediaServiceSearchPropertie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fd60cc4-70c0-4043-81e8-97be71ffa41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2" nillable="true" ma:taxonomy="true" ma:internalName="lcf76f155ced4ddcb4097134ff3c332f" ma:taxonomyFieldName="MediaServiceImageTags" ma:displayName="画像タグ" ma:readOnly="false" ma:fieldId="{5cf76f15-5ced-4ddc-b409-7134ff3c332f}" ma:taxonomyMulti="true" ma:sspId="e11d2887-7d44-46f2-be60-af6bd70e5d5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4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18" nillable="true" ma:displayName="MediaLengthInSeconds" ma:hidden="true" ma:internalName="MediaLengthInSeconds" ma:readOnly="true">
      <xsd:simpleType>
        <xsd:restriction base="dms:Unknown"/>
      </xsd:simpleType>
    </xsd:element>
    <xsd:element name="MediaServiceSearchProperties" ma:index="19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Location" ma:index="20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bf6ce71-f2af-4399-804e-8773bbe322f2" elementFormDefault="qualified">
    <xsd:import namespace="http://schemas.microsoft.com/office/2006/documentManagement/types"/>
    <xsd:import namespace="http://schemas.microsoft.com/office/infopath/2007/PartnerControls"/>
    <xsd:element name="TaxCatchAll" ma:index="13" nillable="true" ma:displayName="Taxonomy Catch All Column" ma:hidden="true" ma:list="{9ffa11d1-c12e-4afe-8e86-e16f823e0944}" ma:internalName="TaxCatchAll" ma:showField="CatchAllData" ma:web="1bf6ce71-f2af-4399-804e-8773bbe322f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E75291A5-F620-414D-8CB2-BAE4D30B05E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fd60cc4-70c0-4043-81e8-97be71ffa410"/>
    <ds:schemaRef ds:uri="1bf6ce71-f2af-4399-804e-8773bbe322f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7863DA01-E224-4FEE-964A-B1734DD81E49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1637</TotalTime>
  <Words>10</Words>
  <PresentationFormat>画面に合わせる (4:3)</PresentationFormat>
  <Paragraphs>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Ｐゴシック</vt:lpstr>
      <vt:lpstr>Aptos</vt:lpstr>
      <vt:lpstr>Aptos Display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2024-03-20T08:37:49Z</dcterms:created>
  <dcterms:modified xsi:type="dcterms:W3CDTF">2024-03-21T13:20:28Z</dcterms:modified>
</cp:coreProperties>
</file>