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  <p1510:client id="{CCCA4563-3B01-4CAD-9A18-AEB0A6B025C6}" v="2" dt="2024-03-21T13:20:24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>
        <p:scale>
          <a:sx n="71" d="100"/>
          <a:sy n="71" d="100"/>
        </p:scale>
        <p:origin x="1016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CCCA4563-3B01-4CAD-9A18-AEB0A6B025C6}"/>
    <pc:docChg chg="delSld modSld modSection">
      <pc:chgData name="松浦英宗" userId="9b03fd3a-662f-49ff-9af1-1b93cf7aab22" providerId="ADAL" clId="{CCCA4563-3B01-4CAD-9A18-AEB0A6B025C6}" dt="2024-03-21T13:20:24.305" v="4" actId="164"/>
      <pc:docMkLst>
        <pc:docMk/>
      </pc:docMkLst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937620393" sldId="6002"/>
        </pc:sldMkLst>
      </pc:sldChg>
      <pc:sldChg chg="addSp delSp modSp mod">
        <pc:chgData name="松浦英宗" userId="9b03fd3a-662f-49ff-9af1-1b93cf7aab22" providerId="ADAL" clId="{CCCA4563-3B01-4CAD-9A18-AEB0A6B025C6}" dt="2024-03-21T13:20:24.305" v="4" actId="164"/>
        <pc:sldMkLst>
          <pc:docMk/>
          <pc:sldMk cId="2047458010" sldId="6003"/>
        </pc:sldMkLst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松浦英宗" userId="9b03fd3a-662f-49ff-9af1-1b93cf7aab22" providerId="ADAL" clId="{CCCA4563-3B01-4CAD-9A18-AEB0A6B025C6}" dt="2024-03-21T13:20:16.780" v="2" actId="165"/>
          <ac:spMkLst>
            <pc:docMk/>
            <pc:sldMk cId="2047458010" sldId="6003"/>
            <ac:spMk id="40" creationId="{02D2EFBC-704A-C16C-C7B4-F3BC88081873}"/>
          </ac:spMkLst>
        </pc:spChg>
        <pc:grpChg chg="mod or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2" creationId="{99E0DD3B-C95A-F072-D157-7CF7A070BCC7}"/>
          </ac:grpSpMkLst>
        </pc:grpChg>
        <pc:grpChg chg="del">
          <ac:chgData name="松浦英宗" userId="9b03fd3a-662f-49ff-9af1-1b93cf7aab22" providerId="ADAL" clId="{CCCA4563-3B01-4CAD-9A18-AEB0A6B025C6}" dt="2024-03-21T13:20:16.780" v="2" actId="165"/>
          <ac:grpSpMkLst>
            <pc:docMk/>
            <pc:sldMk cId="2047458010" sldId="6003"/>
            <ac:grpSpMk id="3" creationId="{029844E1-E859-D325-9F6F-5138AD52C0A0}"/>
          </ac:grpSpMkLst>
        </pc:grpChg>
        <pc:grpChg chg="add mod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4" creationId="{42AA0091-9634-F2E8-BB95-1B93EDD81406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">
          <ac:chgData name="松浦英宗" userId="9b03fd3a-662f-49ff-9af1-1b93cf7aab22" providerId="ADAL" clId="{CCCA4563-3B01-4CAD-9A18-AEB0A6B025C6}" dt="2024-03-21T13:20:16.780" v="2" actId="165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松浦英宗" userId="9b03fd3a-662f-49ff-9af1-1b93cf7aab22" providerId="ADAL" clId="{CCCA4563-3B01-4CAD-9A18-AEB0A6B025C6}" dt="2024-03-21T13:20:24.305" v="4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">
          <ac:chgData name="松浦英宗" userId="9b03fd3a-662f-49ff-9af1-1b93cf7aab22" providerId="ADAL" clId="{CCCA4563-3B01-4CAD-9A18-AEB0A6B025C6}" dt="2024-03-21T13:20:16.780" v="2" actId="165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松浦英宗" userId="9b03fd3a-662f-49ff-9af1-1b93cf7aab22" providerId="ADAL" clId="{CCCA4563-3B01-4CAD-9A18-AEB0A6B025C6}" dt="2024-03-21T13:20:16.780" v="2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松浦英宗" userId="9b03fd3a-662f-49ff-9af1-1b93cf7aab22" providerId="ADAL" clId="{CCCA4563-3B01-4CAD-9A18-AEB0A6B025C6}" dt="2024-03-21T13:20:16.780" v="2" actId="165"/>
          <ac:grpSpMkLst>
            <pc:docMk/>
            <pc:sldMk cId="2047458010" sldId="6003"/>
            <ac:grpSpMk id="43" creationId="{C24E8EBF-64A3-E310-8E04-7F8A93772ACA}"/>
          </ac:grpSpMkLst>
        </pc:grp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松浦英宗" userId="9b03fd3a-662f-49ff-9af1-1b93cf7aab22" providerId="ADAL" clId="{CCCA4563-3B01-4CAD-9A18-AEB0A6B025C6}" dt="2024-03-21T13:20:16.780" v="2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CCCA4563-3B01-4CAD-9A18-AEB0A6B025C6}" dt="2024-03-21T13:19:03.60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CCCA4563-3B01-4CAD-9A18-AEB0A6B025C6}" dt="2024-03-21T13:19:07.628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CCCA4563-3B01-4CAD-9A18-AEB0A6B025C6}" dt="2024-03-21T13:19:07.628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CCCA4563-3B01-4CAD-9A18-AEB0A6B025C6}" dt="2024-03-21T13:19:07.628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2AA0091-9634-F2E8-BB95-1B93EDD81406}"/>
              </a:ext>
            </a:extLst>
          </p:cNvPr>
          <p:cNvGrpSpPr/>
          <p:nvPr/>
        </p:nvGrpSpPr>
        <p:grpSpPr>
          <a:xfrm>
            <a:off x="1" y="0"/>
            <a:ext cx="9144000" cy="6858000"/>
            <a:chOff x="1" y="0"/>
            <a:chExt cx="9144000" cy="6858000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99E0DD3B-C95A-F072-D157-7CF7A070BCC7}"/>
                </a:ext>
              </a:extLst>
            </p:cNvPr>
            <p:cNvGrpSpPr/>
            <p:nvPr/>
          </p:nvGrpSpPr>
          <p:grpSpPr>
            <a:xfrm>
              <a:off x="1" y="0"/>
              <a:ext cx="9144000" cy="6858000"/>
              <a:chOff x="1" y="859632"/>
              <a:chExt cx="9144000" cy="5141119"/>
            </a:xfrm>
          </p:grpSpPr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44B94382-7D8B-380C-344F-CE34D2351D15}"/>
                  </a:ext>
                </a:extLst>
              </p:cNvPr>
              <p:cNvGrpSpPr/>
              <p:nvPr/>
            </p:nvGrpSpPr>
            <p:grpSpPr>
              <a:xfrm>
                <a:off x="1" y="859632"/>
                <a:ext cx="9144000" cy="5141119"/>
                <a:chOff x="1" y="3176"/>
                <a:chExt cx="12192000" cy="6854825"/>
              </a:xfrm>
            </p:grpSpPr>
            <p:grpSp>
              <p:nvGrpSpPr>
                <p:cNvPr id="42" name="グループ化 41">
                  <a:extLst>
                    <a:ext uri="{FF2B5EF4-FFF2-40B4-BE49-F238E27FC236}">
                      <a16:creationId xmlns:a16="http://schemas.microsoft.com/office/drawing/2014/main" id="{3CDC4F27-69CB-AAF9-97AB-D613DE75EAB8}"/>
                    </a:ext>
                  </a:extLst>
                </p:cNvPr>
                <p:cNvGrpSpPr/>
                <p:nvPr/>
              </p:nvGrpSpPr>
              <p:grpSpPr>
                <a:xfrm>
                  <a:off x="267327" y="3176"/>
                  <a:ext cx="11657346" cy="6854825"/>
                  <a:chOff x="4953001" y="3175"/>
                  <a:chExt cx="4871200" cy="6854825"/>
                </a:xfrm>
              </p:grpSpPr>
              <p:cxnSp>
                <p:nvCxnSpPr>
                  <p:cNvPr id="63" name="直線矢印コネクタ 62">
                    <a:extLst>
                      <a:ext uri="{FF2B5EF4-FFF2-40B4-BE49-F238E27FC236}">
                        <a16:creationId xmlns:a16="http://schemas.microsoft.com/office/drawing/2014/main" id="{743AD765-6A31-F7EC-915F-BD16B36928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0061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矢印コネクタ 63">
                    <a:extLst>
                      <a:ext uri="{FF2B5EF4-FFF2-40B4-BE49-F238E27FC236}">
                        <a16:creationId xmlns:a16="http://schemas.microsoft.com/office/drawing/2014/main" id="{434B2BD7-0C30-AE16-C238-A00DDD461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95838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矢印コネクタ 64">
                    <a:extLst>
                      <a:ext uri="{FF2B5EF4-FFF2-40B4-BE49-F238E27FC236}">
                        <a16:creationId xmlns:a16="http://schemas.microsoft.com/office/drawing/2014/main" id="{FBEF4735-FED2-9072-B9F1-C872EEE916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9106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矢印コネクタ 65">
                    <a:extLst>
                      <a:ext uri="{FF2B5EF4-FFF2-40B4-BE49-F238E27FC236}">
                        <a16:creationId xmlns:a16="http://schemas.microsoft.com/office/drawing/2014/main" id="{CB3F6083-25C0-EDB7-F386-1B10894FFE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8628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矢印コネクタ 66">
                    <a:extLst>
                      <a:ext uri="{FF2B5EF4-FFF2-40B4-BE49-F238E27FC236}">
                        <a16:creationId xmlns:a16="http://schemas.microsoft.com/office/drawing/2014/main" id="{5491385E-5B01-740F-41D6-A1ACA3BBAA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281512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矢印コネクタ 67">
                    <a:extLst>
                      <a:ext uri="{FF2B5EF4-FFF2-40B4-BE49-F238E27FC236}">
                        <a16:creationId xmlns:a16="http://schemas.microsoft.com/office/drawing/2014/main" id="{8964184D-BE91-6442-E203-F767000D22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7673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矢印コネクタ 68">
                    <a:extLst>
                      <a:ext uri="{FF2B5EF4-FFF2-40B4-BE49-F238E27FC236}">
                        <a16:creationId xmlns:a16="http://schemas.microsoft.com/office/drawing/2014/main" id="{3ACE3120-3889-1E8B-8D71-8C429DEB01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71962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矢印コネクタ 69">
                    <a:extLst>
                      <a:ext uri="{FF2B5EF4-FFF2-40B4-BE49-F238E27FC236}">
                        <a16:creationId xmlns:a16="http://schemas.microsoft.com/office/drawing/2014/main" id="{A290B08E-1E17-BEF5-46D3-72B1DBE20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6718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矢印コネクタ 70">
                    <a:extLst>
                      <a:ext uri="{FF2B5EF4-FFF2-40B4-BE49-F238E27FC236}">
                        <a16:creationId xmlns:a16="http://schemas.microsoft.com/office/drawing/2014/main" id="{20A8BCF8-1A5B-A54D-0E46-83C4C659B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62411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矢印コネクタ 71">
                    <a:extLst>
                      <a:ext uri="{FF2B5EF4-FFF2-40B4-BE49-F238E27FC236}">
                        <a16:creationId xmlns:a16="http://schemas.microsoft.com/office/drawing/2014/main" id="{39477619-B643-F54D-1043-A3C2EF9F27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5763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矢印コネクタ 72">
                    <a:extLst>
                      <a:ext uri="{FF2B5EF4-FFF2-40B4-BE49-F238E27FC236}">
                        <a16:creationId xmlns:a16="http://schemas.microsoft.com/office/drawing/2014/main" id="{9261140D-C162-D199-9E2F-7F34A4B9A0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5286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矢印コネクタ 73">
                    <a:extLst>
                      <a:ext uri="{FF2B5EF4-FFF2-40B4-BE49-F238E27FC236}">
                        <a16:creationId xmlns:a16="http://schemas.microsoft.com/office/drawing/2014/main" id="{6BA81F58-AFEE-D4D3-5CD6-A46F5B20D6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48085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矢印コネクタ 74">
                    <a:extLst>
                      <a:ext uri="{FF2B5EF4-FFF2-40B4-BE49-F238E27FC236}">
                        <a16:creationId xmlns:a16="http://schemas.microsoft.com/office/drawing/2014/main" id="{AB5A85C3-489F-D471-276D-5AF04B6AAA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64331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矢印コネクタ 75">
                    <a:extLst>
                      <a:ext uri="{FF2B5EF4-FFF2-40B4-BE49-F238E27FC236}">
                        <a16:creationId xmlns:a16="http://schemas.microsoft.com/office/drawing/2014/main" id="{CA4F17C9-B375-0237-E253-1B42905F40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93853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矢印コネクタ 76">
                    <a:extLst>
                      <a:ext uri="{FF2B5EF4-FFF2-40B4-BE49-F238E27FC236}">
                        <a16:creationId xmlns:a16="http://schemas.microsoft.com/office/drawing/2014/main" id="{D597CB20-9E7D-888A-B86B-519A7F885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375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矢印コネクタ 77">
                    <a:extLst>
                      <a:ext uri="{FF2B5EF4-FFF2-40B4-BE49-F238E27FC236}">
                        <a16:creationId xmlns:a16="http://schemas.microsoft.com/office/drawing/2014/main" id="{97338926-06EB-C4E6-6ECA-B5716DDF8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2898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矢印コネクタ 78">
                    <a:extLst>
                      <a:ext uri="{FF2B5EF4-FFF2-40B4-BE49-F238E27FC236}">
                        <a16:creationId xmlns:a16="http://schemas.microsoft.com/office/drawing/2014/main" id="{B9598F75-03C0-D309-E2A6-0C2000194B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24201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矢印コネクタ 79">
                    <a:extLst>
                      <a:ext uri="{FF2B5EF4-FFF2-40B4-BE49-F238E27FC236}">
                        <a16:creationId xmlns:a16="http://schemas.microsoft.com/office/drawing/2014/main" id="{B69C5355-B3C8-6AE2-8874-18F763CE04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53001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矢印コネクタ 80">
                    <a:extLst>
                      <a:ext uri="{FF2B5EF4-FFF2-40B4-BE49-F238E27FC236}">
                        <a16:creationId xmlns:a16="http://schemas.microsoft.com/office/drawing/2014/main" id="{E0279E09-CF5E-4F54-55D1-E5FD5A47C7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4822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矢印コネクタ 81">
                    <a:extLst>
                      <a:ext uri="{FF2B5EF4-FFF2-40B4-BE49-F238E27FC236}">
                        <a16:creationId xmlns:a16="http://schemas.microsoft.com/office/drawing/2014/main" id="{22EBB310-9250-FC89-60C7-B09950DDDF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4345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矢印コネクタ 82">
                    <a:extLst>
                      <a:ext uri="{FF2B5EF4-FFF2-40B4-BE49-F238E27FC236}">
                        <a16:creationId xmlns:a16="http://schemas.microsoft.com/office/drawing/2014/main" id="{A904F330-329C-0527-2F3E-8FEFC4BB78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38675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矢印コネクタ 83">
                    <a:extLst>
                      <a:ext uri="{FF2B5EF4-FFF2-40B4-BE49-F238E27FC236}">
                        <a16:creationId xmlns:a16="http://schemas.microsoft.com/office/drawing/2014/main" id="{78CD08F9-BB6F-10D2-0753-73CCD77D23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3390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矢印コネクタ 84">
                    <a:extLst>
                      <a:ext uri="{FF2B5EF4-FFF2-40B4-BE49-F238E27FC236}">
                        <a16:creationId xmlns:a16="http://schemas.microsoft.com/office/drawing/2014/main" id="{16DB9560-6067-F894-AAC2-46E48DCEB2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2912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矢印コネクタ 85">
                    <a:extLst>
                      <a:ext uri="{FF2B5EF4-FFF2-40B4-BE49-F238E27FC236}">
                        <a16:creationId xmlns:a16="http://schemas.microsoft.com/office/drawing/2014/main" id="{9E4DC0EA-C26B-0428-ADB6-EBA33CC218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72434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矢印コネクタ 86">
                    <a:extLst>
                      <a:ext uri="{FF2B5EF4-FFF2-40B4-BE49-F238E27FC236}">
                        <a16:creationId xmlns:a16="http://schemas.microsoft.com/office/drawing/2014/main" id="{D9F510DE-5CC2-FB96-DFFB-39FB2DE9F9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957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矢印コネクタ 87">
                    <a:extLst>
                      <a:ext uri="{FF2B5EF4-FFF2-40B4-BE49-F238E27FC236}">
                        <a16:creationId xmlns:a16="http://schemas.microsoft.com/office/drawing/2014/main" id="{975CD496-8A68-DE61-8B96-BAF445F3E8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1479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矢印コネクタ 88">
                    <a:extLst>
                      <a:ext uri="{FF2B5EF4-FFF2-40B4-BE49-F238E27FC236}">
                        <a16:creationId xmlns:a16="http://schemas.microsoft.com/office/drawing/2014/main" id="{E6F1362C-D68F-5C6A-84FE-60168FAC9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1002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直線矢印コネクタ 89">
                    <a:extLst>
                      <a:ext uri="{FF2B5EF4-FFF2-40B4-BE49-F238E27FC236}">
                        <a16:creationId xmlns:a16="http://schemas.microsoft.com/office/drawing/2014/main" id="{8BB7185B-4296-76FF-9777-09E3BDE6EF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905248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線矢印コネクタ 90">
                    <a:extLst>
                      <a:ext uri="{FF2B5EF4-FFF2-40B4-BE49-F238E27FC236}">
                        <a16:creationId xmlns:a16="http://schemas.microsoft.com/office/drawing/2014/main" id="{2986E295-25C8-3376-87DC-792FF668CF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0047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矢印コネクタ 91">
                    <a:extLst>
                      <a:ext uri="{FF2B5EF4-FFF2-40B4-BE49-F238E27FC236}">
                        <a16:creationId xmlns:a16="http://schemas.microsoft.com/office/drawing/2014/main" id="{66D99D65-9B89-479D-377C-5C4D3D0B31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9569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直線矢印コネクタ 92">
                    <a:extLst>
                      <a:ext uri="{FF2B5EF4-FFF2-40B4-BE49-F238E27FC236}">
                        <a16:creationId xmlns:a16="http://schemas.microsoft.com/office/drawing/2014/main" id="{A8A0385E-2F00-C75C-D028-286C4C3BFD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90922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直線矢印コネクタ 93">
                    <a:extLst>
                      <a:ext uri="{FF2B5EF4-FFF2-40B4-BE49-F238E27FC236}">
                        <a16:creationId xmlns:a16="http://schemas.microsoft.com/office/drawing/2014/main" id="{2A272D76-4D98-FB63-8E60-21CBB12FD2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08614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直線矢印コネクタ 94">
                    <a:extLst>
                      <a:ext uri="{FF2B5EF4-FFF2-40B4-BE49-F238E27FC236}">
                        <a16:creationId xmlns:a16="http://schemas.microsoft.com/office/drawing/2014/main" id="{80D6C770-6F07-669E-3293-2122C1AA1F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81371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直線矢印コネクタ 95">
                    <a:extLst>
                      <a:ext uri="{FF2B5EF4-FFF2-40B4-BE49-F238E27FC236}">
                        <a16:creationId xmlns:a16="http://schemas.microsoft.com/office/drawing/2014/main" id="{C4E0C1C4-7612-2B90-89A3-AC483465EE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7659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グループ化 42">
                  <a:extLst>
                    <a:ext uri="{FF2B5EF4-FFF2-40B4-BE49-F238E27FC236}">
                      <a16:creationId xmlns:a16="http://schemas.microsoft.com/office/drawing/2014/main" id="{C24E8EBF-64A3-E310-8E04-7F8A93772ACA}"/>
                    </a:ext>
                  </a:extLst>
                </p:cNvPr>
                <p:cNvGrpSpPr/>
                <p:nvPr/>
              </p:nvGrpSpPr>
              <p:grpSpPr>
                <a:xfrm rot="16200000">
                  <a:off x="2916720" y="-2664031"/>
                  <a:ext cx="6358561" cy="12192000"/>
                  <a:chOff x="5691063" y="3175"/>
                  <a:chExt cx="2657022" cy="6854825"/>
                </a:xfrm>
              </p:grpSpPr>
              <p:cxnSp>
                <p:nvCxnSpPr>
                  <p:cNvPr id="44" name="直線矢印コネクタ 43">
                    <a:extLst>
                      <a:ext uri="{FF2B5EF4-FFF2-40B4-BE49-F238E27FC236}">
                        <a16:creationId xmlns:a16="http://schemas.microsoft.com/office/drawing/2014/main" id="{DDA54A66-96DF-1D55-FB52-5001F5A629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9106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直線矢印コネクタ 44">
                    <a:extLst>
                      <a:ext uri="{FF2B5EF4-FFF2-40B4-BE49-F238E27FC236}">
                        <a16:creationId xmlns:a16="http://schemas.microsoft.com/office/drawing/2014/main" id="{F2E95936-24AE-CBBE-2EA1-D704C90C70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8628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直線矢印コネクタ 45">
                    <a:extLst>
                      <a:ext uri="{FF2B5EF4-FFF2-40B4-BE49-F238E27FC236}">
                        <a16:creationId xmlns:a16="http://schemas.microsoft.com/office/drawing/2014/main" id="{BEFC5910-4116-CFE6-55B9-F4B777B058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281512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直線矢印コネクタ 46">
                    <a:extLst>
                      <a:ext uri="{FF2B5EF4-FFF2-40B4-BE49-F238E27FC236}">
                        <a16:creationId xmlns:a16="http://schemas.microsoft.com/office/drawing/2014/main" id="{02908BB9-6288-DF26-A5FC-700F60421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76737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線矢印コネクタ 47">
                    <a:extLst>
                      <a:ext uri="{FF2B5EF4-FFF2-40B4-BE49-F238E27FC236}">
                        <a16:creationId xmlns:a16="http://schemas.microsoft.com/office/drawing/2014/main" id="{D6E762D8-6E91-E994-CEF3-89F2E8614C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71962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矢印コネクタ 48">
                    <a:extLst>
                      <a:ext uri="{FF2B5EF4-FFF2-40B4-BE49-F238E27FC236}">
                        <a16:creationId xmlns:a16="http://schemas.microsoft.com/office/drawing/2014/main" id="{39CAFF6F-B37B-C5DC-CBAB-7FE6027123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6718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矢印コネクタ 49">
                    <a:extLst>
                      <a:ext uri="{FF2B5EF4-FFF2-40B4-BE49-F238E27FC236}">
                        <a16:creationId xmlns:a16="http://schemas.microsoft.com/office/drawing/2014/main" id="{24BA1C4F-81DE-2C8A-11B3-C1F4F63BCC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62411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線矢印コネクタ 50">
                    <a:extLst>
                      <a:ext uri="{FF2B5EF4-FFF2-40B4-BE49-F238E27FC236}">
                        <a16:creationId xmlns:a16="http://schemas.microsoft.com/office/drawing/2014/main" id="{83D76E2C-E324-5927-C74B-82023A7A63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57636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矢印コネクタ 51">
                    <a:extLst>
                      <a:ext uri="{FF2B5EF4-FFF2-40B4-BE49-F238E27FC236}">
                        <a16:creationId xmlns:a16="http://schemas.microsoft.com/office/drawing/2014/main" id="{5A5FC411-831E-130E-AD6C-030875E118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05286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矢印コネクタ 52">
                    <a:extLst>
                      <a:ext uri="{FF2B5EF4-FFF2-40B4-BE49-F238E27FC236}">
                        <a16:creationId xmlns:a16="http://schemas.microsoft.com/office/drawing/2014/main" id="{7170315B-CF3F-1AE2-449C-F11667E2D8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48085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直線矢印コネクタ 53">
                    <a:extLst>
                      <a:ext uri="{FF2B5EF4-FFF2-40B4-BE49-F238E27FC236}">
                        <a16:creationId xmlns:a16="http://schemas.microsoft.com/office/drawing/2014/main" id="{B218B992-881B-28F5-0B94-A54CBF3775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38675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矢印コネクタ 54">
                    <a:extLst>
                      <a:ext uri="{FF2B5EF4-FFF2-40B4-BE49-F238E27FC236}">
                        <a16:creationId xmlns:a16="http://schemas.microsoft.com/office/drawing/2014/main" id="{364AB015-EC21-61B5-8095-D1CB0D3F95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33900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直線矢印コネクタ 55">
                    <a:extLst>
                      <a:ext uri="{FF2B5EF4-FFF2-40B4-BE49-F238E27FC236}">
                        <a16:creationId xmlns:a16="http://schemas.microsoft.com/office/drawing/2014/main" id="{A8A54F96-FA31-C77C-1E6C-371C6F92EF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2912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線矢印コネクタ 56">
                    <a:extLst>
                      <a:ext uri="{FF2B5EF4-FFF2-40B4-BE49-F238E27FC236}">
                        <a16:creationId xmlns:a16="http://schemas.microsoft.com/office/drawing/2014/main" id="{2D47D54F-828E-4161-7C0F-8B5C3986F3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72434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線矢印コネクタ 57">
                    <a:extLst>
                      <a:ext uri="{FF2B5EF4-FFF2-40B4-BE49-F238E27FC236}">
                        <a16:creationId xmlns:a16="http://schemas.microsoft.com/office/drawing/2014/main" id="{75AC2722-7954-F730-A44A-78D8B312D8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19574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線矢印コネクタ 58">
                    <a:extLst>
                      <a:ext uri="{FF2B5EF4-FFF2-40B4-BE49-F238E27FC236}">
                        <a16:creationId xmlns:a16="http://schemas.microsoft.com/office/drawing/2014/main" id="{E1A20FE0-83A3-BA1B-C696-5808692B30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1479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矢印コネクタ 59">
                    <a:extLst>
                      <a:ext uri="{FF2B5EF4-FFF2-40B4-BE49-F238E27FC236}">
                        <a16:creationId xmlns:a16="http://schemas.microsoft.com/office/drawing/2014/main" id="{CC2FA379-A060-F858-BA7F-B6738571A3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1002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矢印コネクタ 60">
                    <a:extLst>
                      <a:ext uri="{FF2B5EF4-FFF2-40B4-BE49-F238E27FC236}">
                        <a16:creationId xmlns:a16="http://schemas.microsoft.com/office/drawing/2014/main" id="{BAB31504-9FC4-E49F-FE31-FAAB9CBD20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905248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矢印コネクタ 61">
                    <a:extLst>
                      <a:ext uri="{FF2B5EF4-FFF2-40B4-BE49-F238E27FC236}">
                        <a16:creationId xmlns:a16="http://schemas.microsoft.com/office/drawing/2014/main" id="{49E64BF8-6ED6-492A-49AD-F1FBB352E2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00473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>
                        <a:lumMod val="9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AF3227CE-FEB2-3389-37BA-20E35FEA157D}"/>
                  </a:ext>
                </a:extLst>
              </p:cNvPr>
              <p:cNvGrpSpPr/>
              <p:nvPr/>
            </p:nvGrpSpPr>
            <p:grpSpPr>
              <a:xfrm>
                <a:off x="463603" y="1207495"/>
                <a:ext cx="2095724" cy="4441617"/>
                <a:chOff x="618137" y="328712"/>
                <a:chExt cx="2794298" cy="5922156"/>
              </a:xfrm>
            </p:grpSpPr>
            <p:sp>
              <p:nvSpPr>
                <p:cNvPr id="32" name="正方形/長方形 31">
                  <a:extLst>
                    <a:ext uri="{FF2B5EF4-FFF2-40B4-BE49-F238E27FC236}">
                      <a16:creationId xmlns:a16="http://schemas.microsoft.com/office/drawing/2014/main" id="{723EE7BD-88B4-D5D5-CC5C-BDD404D4ECEC}"/>
                    </a:ext>
                  </a:extLst>
                </p:cNvPr>
                <p:cNvSpPr/>
                <p:nvPr/>
              </p:nvSpPr>
              <p:spPr>
                <a:xfrm>
                  <a:off x="1410025" y="328712"/>
                  <a:ext cx="1210523" cy="48750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>
                    <a:spcBef>
                      <a:spcPts val="450"/>
                    </a:spcBef>
                  </a:pPr>
                  <a:r>
                    <a:rPr lang="ja-JP" altLang="en-US" dirty="0">
                      <a:ln w="38100">
                        <a:noFill/>
                      </a:ln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コーポレートファイナンス</a:t>
                  </a:r>
                  <a:endParaRPr lang="en-US" altLang="ja-JP" dirty="0">
                    <a:ln w="38100">
                      <a:noFill/>
                    </a:ln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>
                    <a:spcBef>
                      <a:spcPts val="450"/>
                    </a:spcBef>
                  </a:pPr>
                  <a:r>
                    <a:rPr lang="ja-JP" altLang="en-US" sz="4500" dirty="0">
                      <a:ln w="38100">
                        <a:noFill/>
                      </a:ln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研究成果報告</a:t>
                  </a:r>
                  <a:endParaRPr lang="en-US" altLang="ja-JP" sz="4500" dirty="0">
                    <a:ln w="38100">
                      <a:noFill/>
                    </a:ln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3" name="正方形/長方形 32">
                  <a:extLst>
                    <a:ext uri="{FF2B5EF4-FFF2-40B4-BE49-F238E27FC236}">
                      <a16:creationId xmlns:a16="http://schemas.microsoft.com/office/drawing/2014/main" id="{C616BF7F-19C2-9745-523F-074EA0B75985}"/>
                    </a:ext>
                  </a:extLst>
                </p:cNvPr>
                <p:cNvSpPr/>
                <p:nvPr/>
              </p:nvSpPr>
              <p:spPr>
                <a:xfrm>
                  <a:off x="618137" y="5336468"/>
                  <a:ext cx="2794298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spcBef>
                      <a:spcPts val="450"/>
                    </a:spcBef>
                  </a:pPr>
                  <a:r>
                    <a:rPr lang="ja-JP" altLang="en-US" sz="135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〇〇〇〇年〇〇月〇〇日</a:t>
                  </a:r>
                </a:p>
                <a:p>
                  <a:pPr>
                    <a:spcBef>
                      <a:spcPts val="450"/>
                    </a:spcBef>
                  </a:pPr>
                  <a:r>
                    <a:rPr lang="ja-JP" altLang="en-US" sz="135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〇〇〇株式会社</a:t>
                  </a:r>
                  <a:endParaRPr lang="en-US" altLang="ja-JP" sz="13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FE1E5CD-0F79-DC2E-20F1-9C7DB972460E}"/>
                </a:ext>
              </a:extLst>
            </p:cNvPr>
            <p:cNvGrpSpPr/>
            <p:nvPr/>
          </p:nvGrpSpPr>
          <p:grpSpPr>
            <a:xfrm>
              <a:off x="5532969" y="1108020"/>
              <a:ext cx="1504670" cy="1545530"/>
              <a:chOff x="6132660" y="2644089"/>
              <a:chExt cx="3554155" cy="3650668"/>
            </a:xfrm>
          </p:grpSpPr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12242961-796F-926A-DD3B-C36555697347}"/>
                  </a:ext>
                </a:extLst>
              </p:cNvPr>
              <p:cNvSpPr/>
              <p:nvPr/>
            </p:nvSpPr>
            <p:spPr>
              <a:xfrm>
                <a:off x="6530057" y="3137999"/>
                <a:ext cx="3156758" cy="3156758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3653C2E1-BD25-8D4E-8886-068EBB58F23D}"/>
                  </a:ext>
                </a:extLst>
              </p:cNvPr>
              <p:cNvSpPr/>
              <p:nvPr/>
            </p:nvSpPr>
            <p:spPr>
              <a:xfrm>
                <a:off x="6132660" y="2644089"/>
                <a:ext cx="3156758" cy="3156758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0DBA3946-F9FE-0CE9-E9CB-F75D48BE961F}"/>
                </a:ext>
              </a:extLst>
            </p:cNvPr>
            <p:cNvGrpSpPr/>
            <p:nvPr/>
          </p:nvGrpSpPr>
          <p:grpSpPr>
            <a:xfrm>
              <a:off x="7646941" y="1436959"/>
              <a:ext cx="934626" cy="1012684"/>
              <a:chOff x="9715174" y="252046"/>
              <a:chExt cx="2207663" cy="2392043"/>
            </a:xfrm>
          </p:grpSpPr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19D5DC64-813D-DCA9-0FEA-81112049797F}"/>
                  </a:ext>
                </a:extLst>
              </p:cNvPr>
              <p:cNvSpPr/>
              <p:nvPr/>
            </p:nvSpPr>
            <p:spPr>
              <a:xfrm>
                <a:off x="10140930" y="252046"/>
                <a:ext cx="1781907" cy="1781907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4" name="楕円 13">
                <a:extLst>
                  <a:ext uri="{FF2B5EF4-FFF2-40B4-BE49-F238E27FC236}">
                    <a16:creationId xmlns:a16="http://schemas.microsoft.com/office/drawing/2014/main" id="{9AE9250F-49CE-C31C-A460-BD74B214FB7D}"/>
                  </a:ext>
                </a:extLst>
              </p:cNvPr>
              <p:cNvSpPr/>
              <p:nvPr/>
            </p:nvSpPr>
            <p:spPr>
              <a:xfrm>
                <a:off x="9715174" y="862182"/>
                <a:ext cx="1781907" cy="1781907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62C8937D-D680-5296-7071-D15B48579DFC}"/>
                </a:ext>
              </a:extLst>
            </p:cNvPr>
            <p:cNvGrpSpPr/>
            <p:nvPr/>
          </p:nvGrpSpPr>
          <p:grpSpPr>
            <a:xfrm rot="12779651">
              <a:off x="6976094" y="3172076"/>
              <a:ext cx="1192006" cy="1178471"/>
              <a:chOff x="2505185" y="2932847"/>
              <a:chExt cx="2815613" cy="2783648"/>
            </a:xfrm>
          </p:grpSpPr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567482B1-4D7D-0011-1B90-092D4A466487}"/>
                  </a:ext>
                </a:extLst>
              </p:cNvPr>
              <p:cNvSpPr/>
              <p:nvPr/>
            </p:nvSpPr>
            <p:spPr>
              <a:xfrm>
                <a:off x="2949079" y="3344776"/>
                <a:ext cx="2371719" cy="2371719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B3B9820A-F0A5-2BD1-882C-6465FBF749A1}"/>
                  </a:ext>
                </a:extLst>
              </p:cNvPr>
              <p:cNvSpPr/>
              <p:nvPr/>
            </p:nvSpPr>
            <p:spPr>
              <a:xfrm>
                <a:off x="2505185" y="2932847"/>
                <a:ext cx="2371719" cy="2371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0FA7B83B-5768-58F6-29D9-27D18271BDEC}"/>
                </a:ext>
              </a:extLst>
            </p:cNvPr>
            <p:cNvGrpSpPr/>
            <p:nvPr/>
          </p:nvGrpSpPr>
          <p:grpSpPr>
            <a:xfrm rot="20224888">
              <a:off x="4788746" y="2721947"/>
              <a:ext cx="934626" cy="1012684"/>
              <a:chOff x="9715174" y="252046"/>
              <a:chExt cx="2207663" cy="2392043"/>
            </a:xfrm>
          </p:grpSpPr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C9B02555-99EB-A492-8105-8779D25AE03F}"/>
                  </a:ext>
                </a:extLst>
              </p:cNvPr>
              <p:cNvSpPr/>
              <p:nvPr/>
            </p:nvSpPr>
            <p:spPr>
              <a:xfrm>
                <a:off x="10140930" y="252046"/>
                <a:ext cx="1781907" cy="1781907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C08938C-AD14-76C0-0C39-92502B2A9D9A}"/>
                  </a:ext>
                </a:extLst>
              </p:cNvPr>
              <p:cNvSpPr/>
              <p:nvPr/>
            </p:nvSpPr>
            <p:spPr>
              <a:xfrm>
                <a:off x="9715174" y="862182"/>
                <a:ext cx="1781907" cy="1781907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5FF60E10-8D24-5213-9563-531B6E567551}"/>
                </a:ext>
              </a:extLst>
            </p:cNvPr>
            <p:cNvGrpSpPr/>
            <p:nvPr/>
          </p:nvGrpSpPr>
          <p:grpSpPr>
            <a:xfrm rot="7275772">
              <a:off x="8013320" y="4687736"/>
              <a:ext cx="934626" cy="1012684"/>
              <a:chOff x="9715174" y="252046"/>
              <a:chExt cx="2207663" cy="2392043"/>
            </a:xfrm>
          </p:grpSpPr>
          <p:sp>
            <p:nvSpPr>
              <p:cNvPr id="23" name="楕円 22">
                <a:extLst>
                  <a:ext uri="{FF2B5EF4-FFF2-40B4-BE49-F238E27FC236}">
                    <a16:creationId xmlns:a16="http://schemas.microsoft.com/office/drawing/2014/main" id="{D9592570-97C3-65DE-D7F7-1FAFEE0C0747}"/>
                  </a:ext>
                </a:extLst>
              </p:cNvPr>
              <p:cNvSpPr/>
              <p:nvPr/>
            </p:nvSpPr>
            <p:spPr>
              <a:xfrm>
                <a:off x="10140930" y="252046"/>
                <a:ext cx="1781907" cy="1781907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2AEDA844-A7A0-7970-57C4-7783041E6DE4}"/>
                  </a:ext>
                </a:extLst>
              </p:cNvPr>
              <p:cNvSpPr/>
              <p:nvPr/>
            </p:nvSpPr>
            <p:spPr>
              <a:xfrm>
                <a:off x="9715174" y="862182"/>
                <a:ext cx="1781907" cy="1781907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F7642771-E7C5-B92E-1ECE-15BC7E07328B}"/>
                </a:ext>
              </a:extLst>
            </p:cNvPr>
            <p:cNvGrpSpPr/>
            <p:nvPr/>
          </p:nvGrpSpPr>
          <p:grpSpPr>
            <a:xfrm rot="3300870">
              <a:off x="5039302" y="4076129"/>
              <a:ext cx="1655138" cy="1700083"/>
              <a:chOff x="6132660" y="2644089"/>
              <a:chExt cx="3554155" cy="3650668"/>
            </a:xfrm>
          </p:grpSpPr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9D216D0E-DD34-BAF2-39EB-2EB545423FB7}"/>
                  </a:ext>
                </a:extLst>
              </p:cNvPr>
              <p:cNvSpPr/>
              <p:nvPr/>
            </p:nvSpPr>
            <p:spPr>
              <a:xfrm>
                <a:off x="6530057" y="3137999"/>
                <a:ext cx="3156758" cy="3156758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F31980D5-BA56-711C-64C1-18722B5A02F8}"/>
                  </a:ext>
                </a:extLst>
              </p:cNvPr>
              <p:cNvSpPr/>
              <p:nvPr/>
            </p:nvSpPr>
            <p:spPr>
              <a:xfrm>
                <a:off x="6132660" y="2644089"/>
                <a:ext cx="3156758" cy="3156758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8F81F10B-19E1-4B58-B9BC-01C37272B256}"/>
                </a:ext>
              </a:extLst>
            </p:cNvPr>
            <p:cNvGrpSpPr/>
            <p:nvPr/>
          </p:nvGrpSpPr>
          <p:grpSpPr>
            <a:xfrm rot="12779651">
              <a:off x="3270772" y="1602103"/>
              <a:ext cx="1192006" cy="1178471"/>
              <a:chOff x="2505185" y="2932847"/>
              <a:chExt cx="2815613" cy="2783648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E638A9D1-814C-7DB5-F9BC-559226491EA9}"/>
                  </a:ext>
                </a:extLst>
              </p:cNvPr>
              <p:cNvSpPr/>
              <p:nvPr/>
            </p:nvSpPr>
            <p:spPr>
              <a:xfrm>
                <a:off x="2949079" y="3344776"/>
                <a:ext cx="2371719" cy="2371719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7482E3BD-C8A8-F4EC-9934-6F8DA0662CE2}"/>
                  </a:ext>
                </a:extLst>
              </p:cNvPr>
              <p:cNvSpPr/>
              <p:nvPr/>
            </p:nvSpPr>
            <p:spPr>
              <a:xfrm>
                <a:off x="2505185" y="2932847"/>
                <a:ext cx="2371719" cy="2371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A9BA6F7E-1050-D749-3130-39EC1ED8005B}"/>
                </a:ext>
              </a:extLst>
            </p:cNvPr>
            <p:cNvGrpSpPr/>
            <p:nvPr/>
          </p:nvGrpSpPr>
          <p:grpSpPr>
            <a:xfrm rot="20224888">
              <a:off x="3510328" y="3913227"/>
              <a:ext cx="934626" cy="1012684"/>
              <a:chOff x="9715174" y="252046"/>
              <a:chExt cx="2207663" cy="2392043"/>
            </a:xfrm>
          </p:grpSpPr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DB3BF919-6EE9-0525-B34C-F0F499E9850F}"/>
                  </a:ext>
                </a:extLst>
              </p:cNvPr>
              <p:cNvSpPr/>
              <p:nvPr/>
            </p:nvSpPr>
            <p:spPr>
              <a:xfrm>
                <a:off x="10140930" y="252046"/>
                <a:ext cx="1781907" cy="1781907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02D2EFBC-704A-C16C-C7B4-F3BC88081873}"/>
                  </a:ext>
                </a:extLst>
              </p:cNvPr>
              <p:cNvSpPr/>
              <p:nvPr/>
            </p:nvSpPr>
            <p:spPr>
              <a:xfrm>
                <a:off x="9715174" y="862182"/>
                <a:ext cx="1781907" cy="1781907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45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10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2024-03-21T13:20:28Z</dcterms:modified>
</cp:coreProperties>
</file>