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0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D2757F7D-344F-4475-AA08-C58262D7CF19}"/>
    <pc:docChg chg="delSld modSection">
      <pc:chgData name="松浦英宗" userId="9b03fd3a-662f-49ff-9af1-1b93cf7aab22" providerId="ADAL" clId="{D2757F7D-344F-4475-AA08-C58262D7CF19}" dt="2024-03-21T13:18:39.104" v="1" actId="47"/>
      <pc:docMkLst>
        <pc:docMk/>
      </pc:docMkLst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D2757F7D-344F-4475-AA08-C58262D7CF19}" dt="2024-03-21T13:18:35.46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D2757F7D-344F-4475-AA08-C58262D7CF19}" dt="2024-03-21T13:18:35.463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D2757F7D-344F-4475-AA08-C58262D7CF19}" dt="2024-03-21T13:18:35.46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D2757F7D-344F-4475-AA08-C58262D7CF19}" dt="2024-03-21T13:18:35.46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D2757F7D-344F-4475-AA08-C58262D7CF19}" dt="2024-03-21T13:18:35.46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D2757F7D-344F-4475-AA08-C58262D7CF19}" dt="2024-03-21T13:18:39.104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D2757F7D-344F-4475-AA08-C58262D7CF19}" dt="2024-03-21T13:18:39.104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D2757F7D-344F-4475-AA08-C58262D7CF19}" dt="2024-03-21T13:18:39.104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7F53B5E-A715-213E-B993-4FB7BDD71D31}"/>
              </a:ext>
            </a:extLst>
          </p:cNvPr>
          <p:cNvGrpSpPr/>
          <p:nvPr/>
        </p:nvGrpSpPr>
        <p:grpSpPr>
          <a:xfrm>
            <a:off x="393749" y="1144658"/>
            <a:ext cx="8593497" cy="4738902"/>
            <a:chOff x="524999" y="383210"/>
            <a:chExt cx="11457996" cy="6318536"/>
          </a:xfrm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92B27966-FBC2-5196-5F2B-658EEE01C10A}"/>
                </a:ext>
              </a:extLst>
            </p:cNvPr>
            <p:cNvSpPr/>
            <p:nvPr/>
          </p:nvSpPr>
          <p:spPr>
            <a:xfrm>
              <a:off x="8409101" y="942298"/>
              <a:ext cx="1338773" cy="1338773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5000"/>
                    <a:lumOff val="95000"/>
                  </a:schemeClr>
                </a:gs>
                <a:gs pos="74000">
                  <a:schemeClr val="accent6">
                    <a:lumMod val="45000"/>
                    <a:lumOff val="55000"/>
                  </a:schemeClr>
                </a:gs>
                <a:gs pos="83000">
                  <a:schemeClr val="accent6">
                    <a:lumMod val="45000"/>
                    <a:lumOff val="55000"/>
                  </a:schemeClr>
                </a:gs>
                <a:gs pos="100000">
                  <a:schemeClr val="accent6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D157117A-07F5-090D-856F-B947B8576A21}"/>
                </a:ext>
              </a:extLst>
            </p:cNvPr>
            <p:cNvSpPr/>
            <p:nvPr/>
          </p:nvSpPr>
          <p:spPr>
            <a:xfrm>
              <a:off x="817299" y="526662"/>
              <a:ext cx="831273" cy="831273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4" name="楕円 3">
              <a:extLst>
                <a:ext uri="{FF2B5EF4-FFF2-40B4-BE49-F238E27FC236}">
                  <a16:creationId xmlns:a16="http://schemas.microsoft.com/office/drawing/2014/main" id="{5CAD66ED-FCE7-B3BD-334D-C690A02346FF}"/>
                </a:ext>
              </a:extLst>
            </p:cNvPr>
            <p:cNvSpPr/>
            <p:nvPr/>
          </p:nvSpPr>
          <p:spPr>
            <a:xfrm>
              <a:off x="3969533" y="383210"/>
              <a:ext cx="2608891" cy="2608891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5000"/>
                    <a:lumOff val="95000"/>
                  </a:schemeClr>
                </a:gs>
                <a:gs pos="74000">
                  <a:schemeClr val="accent2">
                    <a:lumMod val="45000"/>
                    <a:lumOff val="55000"/>
                  </a:schemeClr>
                </a:gs>
                <a:gs pos="83000">
                  <a:schemeClr val="accent2">
                    <a:lumMod val="45000"/>
                    <a:lumOff val="55000"/>
                  </a:schemeClr>
                </a:gs>
                <a:gs pos="100000">
                  <a:schemeClr val="accent2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D6D34762-82C4-5232-C99B-4210FD84DB74}"/>
                </a:ext>
              </a:extLst>
            </p:cNvPr>
            <p:cNvSpPr/>
            <p:nvPr/>
          </p:nvSpPr>
          <p:spPr>
            <a:xfrm>
              <a:off x="7774041" y="4092855"/>
              <a:ext cx="2608891" cy="2608891"/>
            </a:xfrm>
            <a:prstGeom prst="ellipse">
              <a:avLst/>
            </a:prstGeom>
            <a:gradFill flip="none" rotWithShape="1">
              <a:gsLst>
                <a:gs pos="0">
                  <a:schemeClr val="accent4">
                    <a:lumMod val="5000"/>
                    <a:lumOff val="95000"/>
                  </a:schemeClr>
                </a:gs>
                <a:gs pos="74000">
                  <a:schemeClr val="accent4">
                    <a:lumMod val="45000"/>
                    <a:lumOff val="55000"/>
                  </a:schemeClr>
                </a:gs>
                <a:gs pos="83000">
                  <a:schemeClr val="accent4">
                    <a:lumMod val="45000"/>
                    <a:lumOff val="55000"/>
                  </a:schemeClr>
                </a:gs>
                <a:gs pos="100000">
                  <a:schemeClr val="accent4">
                    <a:lumMod val="30000"/>
                    <a:lumOff val="70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6" name="楕円 5">
              <a:extLst>
                <a:ext uri="{FF2B5EF4-FFF2-40B4-BE49-F238E27FC236}">
                  <a16:creationId xmlns:a16="http://schemas.microsoft.com/office/drawing/2014/main" id="{6FE2DA38-48AE-E5CD-D608-5675EAF3BE87}"/>
                </a:ext>
              </a:extLst>
            </p:cNvPr>
            <p:cNvSpPr/>
            <p:nvPr/>
          </p:nvSpPr>
          <p:spPr>
            <a:xfrm>
              <a:off x="1188623" y="4797081"/>
              <a:ext cx="1781907" cy="1781907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7000"/>
                  </a:schemeClr>
                </a:gs>
                <a:gs pos="48000">
                  <a:schemeClr val="accent1">
                    <a:lumMod val="97000"/>
                    <a:lumOff val="3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7" name="楕円 6">
              <a:extLst>
                <a:ext uri="{FF2B5EF4-FFF2-40B4-BE49-F238E27FC236}">
                  <a16:creationId xmlns:a16="http://schemas.microsoft.com/office/drawing/2014/main" id="{EFA450F3-6EB6-C42D-B682-D2B195A9844D}"/>
                </a:ext>
              </a:extLst>
            </p:cNvPr>
            <p:cNvSpPr/>
            <p:nvPr/>
          </p:nvSpPr>
          <p:spPr>
            <a:xfrm>
              <a:off x="5647008" y="4479152"/>
              <a:ext cx="1338773" cy="1338773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6B5FC5A1-6A4B-BA52-ADD2-3FFED603E5B9}"/>
                </a:ext>
              </a:extLst>
            </p:cNvPr>
            <p:cNvSpPr/>
            <p:nvPr/>
          </p:nvSpPr>
          <p:spPr>
            <a:xfrm>
              <a:off x="10201088" y="2538046"/>
              <a:ext cx="1781907" cy="1781907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0"/>
                    <a:lumOff val="100000"/>
                  </a:schemeClr>
                </a:gs>
                <a:gs pos="35000">
                  <a:schemeClr val="accent5">
                    <a:lumMod val="0"/>
                    <a:lumOff val="100000"/>
                  </a:schemeClr>
                </a:gs>
                <a:gs pos="100000">
                  <a:schemeClr val="accent5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5267D6FD-F42D-21AB-E68F-A5634F5BCFB7}"/>
                </a:ext>
              </a:extLst>
            </p:cNvPr>
            <p:cNvSpPr/>
            <p:nvPr/>
          </p:nvSpPr>
          <p:spPr>
            <a:xfrm>
              <a:off x="2125062" y="2538045"/>
              <a:ext cx="1781907" cy="1781907"/>
            </a:xfrm>
            <a:prstGeom prst="ellipse">
              <a:avLst/>
            </a:prstGeom>
            <a:gradFill flip="none" rotWithShape="1">
              <a:gsLst>
                <a:gs pos="0">
                  <a:schemeClr val="accent2">
                    <a:lumMod val="67000"/>
                  </a:schemeClr>
                </a:gs>
                <a:gs pos="48000">
                  <a:schemeClr val="accent2">
                    <a:lumMod val="97000"/>
                    <a:lumOff val="3000"/>
                  </a:scheme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85D830F6-7A2F-997C-8295-4BA4BEA55568}"/>
                </a:ext>
              </a:extLst>
            </p:cNvPr>
            <p:cNvSpPr/>
            <p:nvPr/>
          </p:nvSpPr>
          <p:spPr>
            <a:xfrm>
              <a:off x="7688627" y="2876203"/>
              <a:ext cx="831273" cy="831273"/>
            </a:xfrm>
            <a:prstGeom prst="ellipse">
              <a:avLst/>
            </a:prstGeom>
            <a:gradFill>
              <a:gsLst>
                <a:gs pos="100000">
                  <a:srgbClr val="FFA7A7"/>
                </a:gs>
                <a:gs pos="0">
                  <a:srgbClr val="FFFF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1" name="楕円 10">
              <a:extLst>
                <a:ext uri="{FF2B5EF4-FFF2-40B4-BE49-F238E27FC236}">
                  <a16:creationId xmlns:a16="http://schemas.microsoft.com/office/drawing/2014/main" id="{C4F30D56-2CB2-3AA1-0C4D-6D6F19412FFE}"/>
                </a:ext>
              </a:extLst>
            </p:cNvPr>
            <p:cNvSpPr/>
            <p:nvPr/>
          </p:nvSpPr>
          <p:spPr>
            <a:xfrm>
              <a:off x="524999" y="3727243"/>
              <a:ext cx="831273" cy="831273"/>
            </a:xfrm>
            <a:prstGeom prst="ellipse">
              <a:avLst/>
            </a:prstGeom>
            <a:gradFill>
              <a:gsLst>
                <a:gs pos="100000">
                  <a:srgbClr val="FFA7A7"/>
                </a:gs>
                <a:gs pos="0">
                  <a:srgbClr val="FFFF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2" name="楕円 11">
              <a:extLst>
                <a:ext uri="{FF2B5EF4-FFF2-40B4-BE49-F238E27FC236}">
                  <a16:creationId xmlns:a16="http://schemas.microsoft.com/office/drawing/2014/main" id="{4C8D6A6D-1DFD-DF1A-26B0-A14E2B94D1F2}"/>
                </a:ext>
              </a:extLst>
            </p:cNvPr>
            <p:cNvSpPr/>
            <p:nvPr/>
          </p:nvSpPr>
          <p:spPr>
            <a:xfrm>
              <a:off x="10959064" y="383210"/>
              <a:ext cx="831273" cy="831273"/>
            </a:xfrm>
            <a:prstGeom prst="ellipse">
              <a:avLst/>
            </a:prstGeom>
            <a:gradFill flip="none" rotWithShape="1">
              <a:gsLst>
                <a:gs pos="0">
                  <a:schemeClr val="accent6">
                    <a:lumMod val="67000"/>
                  </a:schemeClr>
                </a:gs>
                <a:gs pos="48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C6EF81D6-1D33-E45D-EED1-2E87A1EB4E20}"/>
                </a:ext>
              </a:extLst>
            </p:cNvPr>
            <p:cNvSpPr/>
            <p:nvPr/>
          </p:nvSpPr>
          <p:spPr>
            <a:xfrm>
              <a:off x="4099065" y="5272397"/>
              <a:ext cx="831273" cy="831273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350"/>
            </a:p>
          </p:txBody>
        </p:sp>
        <p:sp>
          <p:nvSpPr>
            <p:cNvPr id="14" name="Text Placeholder 5">
              <a:extLst>
                <a:ext uri="{FF2B5EF4-FFF2-40B4-BE49-F238E27FC236}">
                  <a16:creationId xmlns:a16="http://schemas.microsoft.com/office/drawing/2014/main" id="{F7BCC9B5-CA5F-6E17-A52B-5B95141C635E}"/>
                </a:ext>
              </a:extLst>
            </p:cNvPr>
            <p:cNvSpPr txBox="1">
              <a:spLocks/>
            </p:cNvSpPr>
            <p:nvPr/>
          </p:nvSpPr>
          <p:spPr>
            <a:xfrm>
              <a:off x="1834500" y="1922646"/>
              <a:ext cx="8523000" cy="3012709"/>
            </a:xfrm>
            <a:prstGeom prst="roundRect">
              <a:avLst>
                <a:gd name="adj" fmla="val 20706"/>
              </a:avLst>
            </a:prstGeom>
            <a:solidFill>
              <a:schemeClr val="bg1"/>
            </a:solidFill>
            <a:ln w="76200">
              <a:solidFill>
                <a:schemeClr val="bg1">
                  <a:lumMod val="85000"/>
                </a:schemeClr>
              </a:solidFill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ts val="900"/>
                </a:spcBef>
              </a:pPr>
              <a:r>
                <a:rPr lang="ja-JP" altLang="en-US" sz="18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初めての方も安心！</a:t>
              </a:r>
              <a:endPara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spcBef>
                  <a:spcPts val="900"/>
                </a:spcBef>
              </a:pPr>
              <a:r>
                <a:rPr lang="ja-JP" altLang="en-US" sz="36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プログラミング教室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7620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8</Words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2024-03-21T13:18:40Z</dcterms:modified>
</cp:coreProperties>
</file>