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0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A6D3C355-4502-4984-B004-D315828081F5}"/>
    <pc:docChg chg="delSld modSection">
      <pc:chgData name="松浦英宗" userId="9b03fd3a-662f-49ff-9af1-1b93cf7aab22" providerId="ADAL" clId="{A6D3C355-4502-4984-B004-D315828081F5}" dt="2024-03-21T13:18:09.210" v="1" actId="47"/>
      <pc:docMkLst>
        <pc:docMk/>
      </pc:docMkLst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A6D3C355-4502-4984-B004-D315828081F5}" dt="2024-03-21T13:18:01.32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A6D3C355-4502-4984-B004-D315828081F5}" dt="2024-03-21T13:18:01.32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A6D3C355-4502-4984-B004-D315828081F5}" dt="2024-03-21T13:18:01.32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A6D3C355-4502-4984-B004-D315828081F5}" dt="2024-03-21T13:18:01.32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A6D3C355-4502-4984-B004-D315828081F5}" dt="2024-03-21T13:18:09.210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A6D3C355-4502-4984-B004-D315828081F5}" dt="2024-03-21T13:18:09.210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A6D3C355-4502-4984-B004-D315828081F5}" dt="2024-03-21T13:18:09.210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822E703-A348-15E3-EED2-E170026D3638}"/>
              </a:ext>
            </a:extLst>
          </p:cNvPr>
          <p:cNvGrpSpPr/>
          <p:nvPr/>
        </p:nvGrpSpPr>
        <p:grpSpPr>
          <a:xfrm>
            <a:off x="1" y="0"/>
            <a:ext cx="9143999" cy="6858000"/>
            <a:chOff x="1" y="0"/>
            <a:chExt cx="9143999" cy="6858000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F6AD74F9-E08B-C336-30B4-86E6D61983E5}"/>
                </a:ext>
              </a:extLst>
            </p:cNvPr>
            <p:cNvGrpSpPr/>
            <p:nvPr/>
          </p:nvGrpSpPr>
          <p:grpSpPr>
            <a:xfrm>
              <a:off x="1" y="0"/>
              <a:ext cx="9143999" cy="6858000"/>
              <a:chOff x="1" y="857250"/>
              <a:chExt cx="9143999" cy="5143500"/>
            </a:xfrm>
          </p:grpSpPr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8DC0E19E-4963-94E3-AE70-7C04CF2382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857250"/>
                <a:ext cx="9143999" cy="5143500"/>
              </a:xfrm>
              <a:prstGeom prst="rect">
                <a:avLst/>
              </a:prstGeom>
              <a:solidFill>
                <a:srgbClr val="F3EDED"/>
              </a:solidFill>
              <a:ln>
                <a:noFill/>
              </a:ln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A4E6BCF5-D7FE-C2E0-D9FA-7A1FD048841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2744" y="1807088"/>
                <a:ext cx="5450225" cy="14029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en-US" altLang="ja-JP" sz="36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Engagement Survey</a:t>
                </a:r>
              </a:p>
              <a:p>
                <a:pPr algn="dist"/>
                <a:r>
                  <a:rPr lang="en-US" altLang="ja-JP" sz="36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Presentation</a:t>
                </a:r>
                <a:endParaRPr lang="ja-JP" altLang="en-US" sz="3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8" name="Text Placeholder 5">
                <a:extLst>
                  <a:ext uri="{FF2B5EF4-FFF2-40B4-BE49-F238E27FC236}">
                    <a16:creationId xmlns:a16="http://schemas.microsoft.com/office/drawing/2014/main" id="{58F9CE12-5C5B-C449-F10D-D7767A92B6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2744" y="3352557"/>
                <a:ext cx="5450225" cy="3694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15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前回実施したアンケートの結果をご報告します</a:t>
                </a:r>
                <a:endParaRPr lang="en-US" altLang="ja-JP" sz="15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F1AD9345-3E76-07B0-8E81-C483B806CCE0}"/>
                  </a:ext>
                </a:extLst>
              </p:cNvPr>
              <p:cNvGrpSpPr/>
              <p:nvPr/>
            </p:nvGrpSpPr>
            <p:grpSpPr>
              <a:xfrm>
                <a:off x="433218" y="4975171"/>
                <a:ext cx="2824333" cy="430016"/>
                <a:chOff x="336991" y="5490561"/>
                <a:chExt cx="7268400" cy="573355"/>
              </a:xfrm>
            </p:grpSpPr>
            <p:sp>
              <p:nvSpPr>
                <p:cNvPr id="9" name="Text Placeholder 5">
                  <a:extLst>
                    <a:ext uri="{FF2B5EF4-FFF2-40B4-BE49-F238E27FC236}">
                      <a16:creationId xmlns:a16="http://schemas.microsoft.com/office/drawing/2014/main" id="{08A4740F-6F44-4EF5-FE18-AE641969735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36991" y="5490561"/>
                  <a:ext cx="7266968" cy="40710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wrap="none" lIns="162000" tIns="54000" rIns="54000" bIns="5400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r>
                    <a:rPr lang="en-US" altLang="ja-JP" sz="1500" b="1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Presenter</a:t>
                  </a:r>
                  <a:r>
                    <a:rPr lang="ja-JP" altLang="en-US" sz="1500" b="1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　　〇〇　〇〇</a:t>
                  </a:r>
                </a:p>
              </p:txBody>
            </p:sp>
            <p:cxnSp>
              <p:nvCxnSpPr>
                <p:cNvPr id="12" name="直線矢印コネクタ 11">
                  <a:extLst>
                    <a:ext uri="{FF2B5EF4-FFF2-40B4-BE49-F238E27FC236}">
                      <a16:creationId xmlns:a16="http://schemas.microsoft.com/office/drawing/2014/main" id="{9D28ED90-3968-38E8-699A-682ECD1DA8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36991" y="6063916"/>
                  <a:ext cx="72684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7AE4B3BF-C0A5-214C-7DEB-B43200500A1D}"/>
                </a:ext>
              </a:extLst>
            </p:cNvPr>
            <p:cNvGrpSpPr/>
            <p:nvPr/>
          </p:nvGrpSpPr>
          <p:grpSpPr>
            <a:xfrm>
              <a:off x="5302256" y="1107614"/>
              <a:ext cx="3629203" cy="4642774"/>
              <a:chOff x="6167304" y="539770"/>
              <a:chExt cx="4838937" cy="6190365"/>
            </a:xfrm>
            <a:gradFill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rgbClr val="FFA7A7"/>
                </a:gs>
              </a:gsLst>
              <a:path path="circle">
                <a:fillToRect l="50000" t="-80000" r="50000" b="180000"/>
              </a:path>
            </a:gradFill>
          </p:grpSpPr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EAC3F6C0-EFBE-A875-59BF-B6C7B066F373}"/>
                  </a:ext>
                </a:extLst>
              </p:cNvPr>
              <p:cNvSpPr/>
              <p:nvPr/>
            </p:nvSpPr>
            <p:spPr>
              <a:xfrm>
                <a:off x="6167304" y="539770"/>
                <a:ext cx="3156758" cy="315675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B4C59EB2-2F4E-8A2D-79F2-30BCE80CC5DA}"/>
                  </a:ext>
                </a:extLst>
              </p:cNvPr>
              <p:cNvSpPr/>
              <p:nvPr/>
            </p:nvSpPr>
            <p:spPr>
              <a:xfrm>
                <a:off x="6167304" y="3573377"/>
                <a:ext cx="3156758" cy="315675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8" name="楕円 17">
                <a:extLst>
                  <a:ext uri="{FF2B5EF4-FFF2-40B4-BE49-F238E27FC236}">
                    <a16:creationId xmlns:a16="http://schemas.microsoft.com/office/drawing/2014/main" id="{D7DBAC50-5D89-CB2B-CD85-13D4E625F0B7}"/>
                  </a:ext>
                </a:extLst>
              </p:cNvPr>
              <p:cNvSpPr/>
              <p:nvPr/>
            </p:nvSpPr>
            <p:spPr>
              <a:xfrm>
                <a:off x="7849483" y="2056574"/>
                <a:ext cx="3156758" cy="315675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801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15</Words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2024-03-21T13:18:09Z</dcterms:modified>
</cp:coreProperties>
</file>