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6006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松浦英宗" userId="9b03fd3a-662f-49ff-9af1-1b93cf7aab22" providerId="ADAL" clId="{E34B3B44-A6C0-45B1-B792-E06C640AF841}"/>
    <pc:docChg chg="delSld modSection">
      <pc:chgData name="松浦英宗" userId="9b03fd3a-662f-49ff-9af1-1b93cf7aab22" providerId="ADAL" clId="{E34B3B44-A6C0-45B1-B792-E06C640AF841}" dt="2024-03-21T13:18:22.385" v="1" actId="47"/>
      <pc:docMkLst>
        <pc:docMk/>
      </pc:docMkLst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E34B3B44-A6C0-45B1-B792-E06C640AF841}" dt="2024-03-21T13:18:19.273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E34B3B44-A6C0-45B1-B792-E06C640AF841}" dt="2024-03-21T13:18:19.273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E34B3B44-A6C0-45B1-B792-E06C640AF841}" dt="2024-03-21T13:18:19.273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E34B3B44-A6C0-45B1-B792-E06C640AF841}" dt="2024-03-21T13:18:19.273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E34B3B44-A6C0-45B1-B792-E06C640AF841}" dt="2024-03-21T13:18:22.385" v="1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E34B3B44-A6C0-45B1-B792-E06C640AF841}" dt="2024-03-21T13:18:22.385" v="1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E34B3B44-A6C0-45B1-B792-E06C640AF841}" dt="2024-03-21T13:18:22.385" v="1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48A2B41D-B9AC-7C4D-E7D7-94344DC2D6E9}"/>
              </a:ext>
            </a:extLst>
          </p:cNvPr>
          <p:cNvGrpSpPr/>
          <p:nvPr/>
        </p:nvGrpSpPr>
        <p:grpSpPr>
          <a:xfrm>
            <a:off x="0" y="0"/>
            <a:ext cx="12191999" cy="6858000"/>
            <a:chOff x="0" y="0"/>
            <a:chExt cx="12191999" cy="6858000"/>
          </a:xfrm>
        </p:grpSpPr>
        <p:sp>
          <p:nvSpPr>
            <p:cNvPr id="6" name="Text Placeholder 5">
              <a:extLst>
                <a:ext uri="{FF2B5EF4-FFF2-40B4-BE49-F238E27FC236}">
                  <a16:creationId xmlns:a16="http://schemas.microsoft.com/office/drawing/2014/main" id="{8DC0E19E-4963-94E3-AE70-7C04CF2382C0}"/>
                </a:ext>
              </a:extLst>
            </p:cNvPr>
            <p:cNvSpPr txBox="1">
              <a:spLocks/>
            </p:cNvSpPr>
            <p:nvPr/>
          </p:nvSpPr>
          <p:spPr>
            <a:xfrm>
              <a:off x="0" y="0"/>
              <a:ext cx="12191999" cy="6858000"/>
            </a:xfrm>
            <a:prstGeom prst="rect">
              <a:avLst/>
            </a:prstGeom>
            <a:solidFill>
              <a:srgbClr val="F3EDED"/>
            </a:solidFill>
            <a:ln>
              <a:noFill/>
            </a:ln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7" name="Text Placeholder 5">
              <a:extLst>
                <a:ext uri="{FF2B5EF4-FFF2-40B4-BE49-F238E27FC236}">
                  <a16:creationId xmlns:a16="http://schemas.microsoft.com/office/drawing/2014/main" id="{A4E6BCF5-D7FE-C2E0-D9FA-7A1FD048841E}"/>
                </a:ext>
              </a:extLst>
            </p:cNvPr>
            <p:cNvSpPr txBox="1">
              <a:spLocks/>
            </p:cNvSpPr>
            <p:nvPr/>
          </p:nvSpPr>
          <p:spPr>
            <a:xfrm>
              <a:off x="336991" y="1266450"/>
              <a:ext cx="7266967" cy="1870655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en-US" altLang="ja-JP" sz="4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Engagement Survey</a:t>
              </a:r>
            </a:p>
            <a:p>
              <a:pPr algn="dist"/>
              <a:r>
                <a:rPr lang="en-US" altLang="ja-JP" sz="4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Presentation</a:t>
              </a:r>
              <a:endParaRPr lang="ja-JP" altLang="en-US" sz="4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8" name="Text Placeholder 5">
              <a:extLst>
                <a:ext uri="{FF2B5EF4-FFF2-40B4-BE49-F238E27FC236}">
                  <a16:creationId xmlns:a16="http://schemas.microsoft.com/office/drawing/2014/main" id="{58F9CE12-5C5B-C449-F10D-D7767A92B662}"/>
                </a:ext>
              </a:extLst>
            </p:cNvPr>
            <p:cNvSpPr txBox="1">
              <a:spLocks/>
            </p:cNvSpPr>
            <p:nvPr/>
          </p:nvSpPr>
          <p:spPr>
            <a:xfrm>
              <a:off x="336991" y="3327076"/>
              <a:ext cx="7266967" cy="492602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20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前回実施したアンケートの結果をご報告します</a:t>
              </a:r>
              <a:endParaRPr lang="en-US" altLang="ja-JP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F1AD9345-3E76-07B0-8E81-C483B806CCE0}"/>
                </a:ext>
              </a:extLst>
            </p:cNvPr>
            <p:cNvGrpSpPr/>
            <p:nvPr/>
          </p:nvGrpSpPr>
          <p:grpSpPr>
            <a:xfrm>
              <a:off x="577623" y="5490561"/>
              <a:ext cx="3765777" cy="573355"/>
              <a:chOff x="336991" y="5490561"/>
              <a:chExt cx="7268400" cy="573355"/>
            </a:xfrm>
          </p:grpSpPr>
          <p:sp>
            <p:nvSpPr>
              <p:cNvPr id="9" name="Text Placeholder 5">
                <a:extLst>
                  <a:ext uri="{FF2B5EF4-FFF2-40B4-BE49-F238E27FC236}">
                    <a16:creationId xmlns:a16="http://schemas.microsoft.com/office/drawing/2014/main" id="{08A4740F-6F44-4EF5-FE18-AE641969735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6991" y="5490561"/>
                <a:ext cx="7266968" cy="40710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en-US" altLang="ja-JP" sz="20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Presenter</a:t>
                </a:r>
                <a:r>
                  <a:rPr lang="ja-JP" altLang="en-US" sz="20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〇〇　〇〇</a:t>
                </a:r>
              </a:p>
            </p:txBody>
          </p:sp>
          <p:cxnSp>
            <p:nvCxnSpPr>
              <p:cNvPr id="12" name="直線矢印コネクタ 11">
                <a:extLst>
                  <a:ext uri="{FF2B5EF4-FFF2-40B4-BE49-F238E27FC236}">
                    <a16:creationId xmlns:a16="http://schemas.microsoft.com/office/drawing/2014/main" id="{9D28ED90-3968-38E8-699A-682ECD1DA81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36991" y="6063916"/>
                <a:ext cx="72684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7AE4B3BF-C0A5-214C-7DEB-B43200500A1D}"/>
                </a:ext>
              </a:extLst>
            </p:cNvPr>
            <p:cNvGrpSpPr/>
            <p:nvPr/>
          </p:nvGrpSpPr>
          <p:grpSpPr>
            <a:xfrm>
              <a:off x="7069674" y="333818"/>
              <a:ext cx="4838937" cy="6190365"/>
              <a:chOff x="6167304" y="539770"/>
              <a:chExt cx="4838937" cy="6190365"/>
            </a:xfrm>
            <a:gradFill>
              <a:gsLst>
                <a:gs pos="0">
                  <a:schemeClr val="accent5">
                    <a:lumMod val="0"/>
                    <a:lumOff val="100000"/>
                  </a:schemeClr>
                </a:gs>
                <a:gs pos="35000">
                  <a:schemeClr val="accent5">
                    <a:lumMod val="0"/>
                    <a:lumOff val="100000"/>
                  </a:schemeClr>
                </a:gs>
                <a:gs pos="100000">
                  <a:srgbClr val="FFA7A7"/>
                </a:gs>
              </a:gsLst>
              <a:path path="circle">
                <a:fillToRect l="50000" t="-80000" r="50000" b="180000"/>
              </a:path>
            </a:gradFill>
          </p:grpSpPr>
          <p:sp>
            <p:nvSpPr>
              <p:cNvPr id="15" name="楕円 14">
                <a:extLst>
                  <a:ext uri="{FF2B5EF4-FFF2-40B4-BE49-F238E27FC236}">
                    <a16:creationId xmlns:a16="http://schemas.microsoft.com/office/drawing/2014/main" id="{EAC3F6C0-EFBE-A875-59BF-B6C7B066F373}"/>
                  </a:ext>
                </a:extLst>
              </p:cNvPr>
              <p:cNvSpPr/>
              <p:nvPr/>
            </p:nvSpPr>
            <p:spPr>
              <a:xfrm>
                <a:off x="6167304" y="539770"/>
                <a:ext cx="3156758" cy="315675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楕円 16">
                <a:extLst>
                  <a:ext uri="{FF2B5EF4-FFF2-40B4-BE49-F238E27FC236}">
                    <a16:creationId xmlns:a16="http://schemas.microsoft.com/office/drawing/2014/main" id="{B4C59EB2-2F4E-8A2D-79F2-30BCE80CC5DA}"/>
                  </a:ext>
                </a:extLst>
              </p:cNvPr>
              <p:cNvSpPr/>
              <p:nvPr/>
            </p:nvSpPr>
            <p:spPr>
              <a:xfrm>
                <a:off x="6167304" y="3573377"/>
                <a:ext cx="3156758" cy="315675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楕円 17">
                <a:extLst>
                  <a:ext uri="{FF2B5EF4-FFF2-40B4-BE49-F238E27FC236}">
                    <a16:creationId xmlns:a16="http://schemas.microsoft.com/office/drawing/2014/main" id="{D7DBAC50-5D89-CB2B-CD85-13D4E625F0B7}"/>
                  </a:ext>
                </a:extLst>
              </p:cNvPr>
              <p:cNvSpPr/>
              <p:nvPr/>
            </p:nvSpPr>
            <p:spPr>
              <a:xfrm>
                <a:off x="7849483" y="2056574"/>
                <a:ext cx="3156758" cy="315675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28012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15</Words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2024-03-21T13:18:23Z</dcterms:modified>
</cp:coreProperties>
</file>