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598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F50DFFF2-BD44-4068-8AB8-D40DD5EA212E}"/>
    <pc:docChg chg="delSld modSection">
      <pc:chgData name="松浦英宗" userId="9b03fd3a-662f-49ff-9af1-1b93cf7aab22" providerId="ADAL" clId="{F50DFFF2-BD44-4068-8AB8-D40DD5EA212E}" dt="2024-03-21T13:17:41.727" v="1" actId="47"/>
      <pc:docMkLst>
        <pc:docMk/>
      </pc:docMkLst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F50DFFF2-BD44-4068-8AB8-D40DD5EA212E}" dt="2024-03-21T13:17:38.785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F50DFFF2-BD44-4068-8AB8-D40DD5EA212E}" dt="2024-03-21T13:17:38.785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F50DFFF2-BD44-4068-8AB8-D40DD5EA212E}" dt="2024-03-21T13:17:38.785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F50DFFF2-BD44-4068-8AB8-D40DD5EA212E}" dt="2024-03-21T13:17:41.727" v="1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F50DFFF2-BD44-4068-8AB8-D40DD5EA212E}" dt="2024-03-21T13:17:41.727" v="1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F50DFFF2-BD44-4068-8AB8-D40DD5EA212E}" dt="2024-03-21T13:17:41.727" v="1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グループ化 65">
            <a:extLst>
              <a:ext uri="{FF2B5EF4-FFF2-40B4-BE49-F238E27FC236}">
                <a16:creationId xmlns:a16="http://schemas.microsoft.com/office/drawing/2014/main" id="{21E80640-232D-6E94-27F1-7E6D5252C22D}"/>
              </a:ext>
            </a:extLst>
          </p:cNvPr>
          <p:cNvGrpSpPr/>
          <p:nvPr/>
        </p:nvGrpSpPr>
        <p:grpSpPr>
          <a:xfrm>
            <a:off x="-4510" y="0"/>
            <a:ext cx="9152892" cy="6858000"/>
            <a:chOff x="-6011" y="0"/>
            <a:chExt cx="12203853" cy="6863494"/>
          </a:xfrm>
        </p:grpSpPr>
        <p:sp>
          <p:nvSpPr>
            <p:cNvPr id="3" name="Text Placeholder 5">
              <a:extLst>
                <a:ext uri="{FF2B5EF4-FFF2-40B4-BE49-F238E27FC236}">
                  <a16:creationId xmlns:a16="http://schemas.microsoft.com/office/drawing/2014/main" id="{206A0F7A-6ED8-0371-8B3F-42B2751D4760}"/>
                </a:ext>
              </a:extLst>
            </p:cNvPr>
            <p:cNvSpPr txBox="1">
              <a:spLocks/>
            </p:cNvSpPr>
            <p:nvPr/>
          </p:nvSpPr>
          <p:spPr>
            <a:xfrm>
              <a:off x="1143000" y="2608091"/>
              <a:ext cx="9906000" cy="946293"/>
            </a:xfrm>
            <a:prstGeom prst="rect">
              <a:avLst/>
            </a:prstGeom>
          </p:spPr>
          <p:txBody>
            <a:bodyPr vert="horz" wrap="square" lIns="27000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b="1" dirty="0">
                  <a:solidFill>
                    <a:srgbClr val="FFFFFF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Hands-on</a:t>
              </a:r>
              <a:r>
                <a:rPr lang="ja-JP" altLang="en-US" b="1" dirty="0">
                  <a:solidFill>
                    <a:srgbClr val="FFFFFF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型</a:t>
              </a:r>
              <a:r>
                <a:rPr lang="en-US" altLang="ja-JP" b="1" dirty="0">
                  <a:solidFill>
                    <a:srgbClr val="FFFFFF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VC</a:t>
              </a:r>
            </a:p>
            <a:p>
              <a:r>
                <a:rPr lang="ja-JP" altLang="en-US" b="1" dirty="0">
                  <a:solidFill>
                    <a:srgbClr val="FFFFFF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事業コンセプト資料</a:t>
              </a:r>
            </a:p>
          </p:txBody>
        </p:sp>
        <p:grpSp>
          <p:nvGrpSpPr>
            <p:cNvPr id="62" name="グループ化 61">
              <a:extLst>
                <a:ext uri="{FF2B5EF4-FFF2-40B4-BE49-F238E27FC236}">
                  <a16:creationId xmlns:a16="http://schemas.microsoft.com/office/drawing/2014/main" id="{DF8FBA43-3694-82C0-8B28-5378B9114288}"/>
                </a:ext>
              </a:extLst>
            </p:cNvPr>
            <p:cNvGrpSpPr/>
            <p:nvPr/>
          </p:nvGrpSpPr>
          <p:grpSpPr>
            <a:xfrm>
              <a:off x="8452728" y="0"/>
              <a:ext cx="3745114" cy="6863494"/>
              <a:chOff x="9710200" y="0"/>
              <a:chExt cx="3745114" cy="6863494"/>
            </a:xfrm>
          </p:grpSpPr>
          <p:pic>
            <p:nvPicPr>
              <p:cNvPr id="61" name="図 60">
                <a:extLst>
                  <a:ext uri="{FF2B5EF4-FFF2-40B4-BE49-F238E27FC236}">
                    <a16:creationId xmlns:a16="http://schemas.microsoft.com/office/drawing/2014/main" id="{E0E0504F-03A7-98B5-D9D0-44E2BF884EA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r="592"/>
              <a:stretch/>
            </p:blipFill>
            <p:spPr>
              <a:xfrm>
                <a:off x="9710200" y="0"/>
                <a:ext cx="3735609" cy="6858000"/>
              </a:xfrm>
              <a:prstGeom prst="rect">
                <a:avLst/>
              </a:prstGeom>
            </p:spPr>
          </p:pic>
          <p:sp>
            <p:nvSpPr>
              <p:cNvPr id="23" name="直角三角形 22">
                <a:extLst>
                  <a:ext uri="{FF2B5EF4-FFF2-40B4-BE49-F238E27FC236}">
                    <a16:creationId xmlns:a16="http://schemas.microsoft.com/office/drawing/2014/main" id="{E450BC98-8701-AAA4-98A6-DF102CB33FC7}"/>
                  </a:ext>
                </a:extLst>
              </p:cNvPr>
              <p:cNvSpPr/>
              <p:nvPr/>
            </p:nvSpPr>
            <p:spPr>
              <a:xfrm>
                <a:off x="9710200" y="0"/>
                <a:ext cx="3745114" cy="6863494"/>
              </a:xfrm>
              <a:prstGeom prst="rtTriangle">
                <a:avLst/>
              </a:prstGeom>
              <a:solidFill>
                <a:schemeClr val="bg1"/>
              </a:solidFill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54000" tIns="54000" rIns="54000" bIns="54000" rtlCol="0" anchor="t" anchorCtr="0">
                <a:noAutofit/>
              </a:bodyPr>
              <a:lstStyle/>
              <a:p>
                <a:pPr fontAlgn="base">
                  <a:lnSpc>
                    <a:spcPct val="90000"/>
                  </a:lnSpc>
                  <a:spcBef>
                    <a:spcPts val="300"/>
                  </a:spcBef>
                  <a:spcAft>
                    <a:spcPct val="0"/>
                  </a:spcAft>
                </a:pPr>
                <a:endParaRPr lang="ja-JP" altLang="en-US" sz="1125" dirty="0">
                  <a:solidFill>
                    <a:srgbClr val="00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  <p:grpSp>
          <p:nvGrpSpPr>
            <p:cNvPr id="65" name="グループ化 64">
              <a:extLst>
                <a:ext uri="{FF2B5EF4-FFF2-40B4-BE49-F238E27FC236}">
                  <a16:creationId xmlns:a16="http://schemas.microsoft.com/office/drawing/2014/main" id="{D8C16B00-4865-4D81-8BDB-EE7B0CA85A25}"/>
                </a:ext>
              </a:extLst>
            </p:cNvPr>
            <p:cNvGrpSpPr/>
            <p:nvPr/>
          </p:nvGrpSpPr>
          <p:grpSpPr>
            <a:xfrm>
              <a:off x="-6011" y="32488"/>
              <a:ext cx="9906000" cy="5818397"/>
              <a:chOff x="-6011" y="32488"/>
              <a:chExt cx="9906000" cy="5818397"/>
            </a:xfrm>
          </p:grpSpPr>
          <p:grpSp>
            <p:nvGrpSpPr>
              <p:cNvPr id="64" name="グループ化 63">
                <a:extLst>
                  <a:ext uri="{FF2B5EF4-FFF2-40B4-BE49-F238E27FC236}">
                    <a16:creationId xmlns:a16="http://schemas.microsoft.com/office/drawing/2014/main" id="{CDFD73EA-8B4C-439D-2F9D-0DEFEA807594}"/>
                  </a:ext>
                </a:extLst>
              </p:cNvPr>
              <p:cNvGrpSpPr/>
              <p:nvPr/>
            </p:nvGrpSpPr>
            <p:grpSpPr>
              <a:xfrm>
                <a:off x="5309" y="3743449"/>
                <a:ext cx="7907263" cy="2107436"/>
                <a:chOff x="5309" y="4222950"/>
                <a:chExt cx="7907263" cy="2107436"/>
              </a:xfrm>
            </p:grpSpPr>
            <p:grpSp>
              <p:nvGrpSpPr>
                <p:cNvPr id="47" name="グループ化 46">
                  <a:extLst>
                    <a:ext uri="{FF2B5EF4-FFF2-40B4-BE49-F238E27FC236}">
                      <a16:creationId xmlns:a16="http://schemas.microsoft.com/office/drawing/2014/main" id="{41E81845-8C6A-8A4D-5435-F6D525AE1BDB}"/>
                    </a:ext>
                  </a:extLst>
                </p:cNvPr>
                <p:cNvGrpSpPr/>
                <p:nvPr/>
              </p:nvGrpSpPr>
              <p:grpSpPr>
                <a:xfrm>
                  <a:off x="5309" y="5451751"/>
                  <a:ext cx="7363326" cy="878635"/>
                  <a:chOff x="0" y="5553349"/>
                  <a:chExt cx="7363326" cy="878635"/>
                </a:xfrm>
              </p:grpSpPr>
              <p:sp>
                <p:nvSpPr>
                  <p:cNvPr id="39" name="Text Placeholder 5">
                    <a:extLst>
                      <a:ext uri="{FF2B5EF4-FFF2-40B4-BE49-F238E27FC236}">
                        <a16:creationId xmlns:a16="http://schemas.microsoft.com/office/drawing/2014/main" id="{2A49C414-F203-325C-CA34-CE30EFB2FDF3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0" y="5897827"/>
                    <a:ext cx="7363326" cy="534157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270000" tIns="0" rIns="0" bIns="0" rtlCol="0" anchor="ctr" anchorCtr="0">
                    <a:noAutofit/>
                  </a:bodyPr>
                  <a:lstStyle>
                    <a:lvl1pPr marL="0" indent="0" algn="l" defTabSz="914400" rtl="0" eaLnBrk="1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buFont typeface="Arial Narrow" pitchFamily="34" charset="0"/>
                      <a:buNone/>
                      <a:defRPr kumimoji="1" lang="en-US" sz="2100" b="0" i="0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1pPr>
                    <a:lvl2pPr marL="230400" indent="-2304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&gt;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2pPr>
                    <a:lvl3pPr marL="482400" indent="-2340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–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3pPr>
                    <a:lvl4pPr marL="698400" indent="-2016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-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4pPr>
                    <a:lvl5pPr marL="698400" indent="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None/>
                      <a:defRPr kumimoji="1" sz="17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defRPr>
                    </a:lvl5pPr>
                    <a:lvl6pPr marL="25146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9718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4290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8862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ja-JP" altLang="en-US" dirty="0">
                        <a:solidFill>
                          <a:srgbClr val="105277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rPr>
                      <a:t>〇〇〇〇年〇〇月〇〇日</a:t>
                    </a:r>
                  </a:p>
                </p:txBody>
              </p:sp>
              <p:grpSp>
                <p:nvGrpSpPr>
                  <p:cNvPr id="46" name="グループ化 45">
                    <a:extLst>
                      <a:ext uri="{FF2B5EF4-FFF2-40B4-BE49-F238E27FC236}">
                        <a16:creationId xmlns:a16="http://schemas.microsoft.com/office/drawing/2014/main" id="{C02A781D-307D-3CE5-65FF-6DE19A5EA702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5553349"/>
                    <a:ext cx="7363326" cy="105679"/>
                    <a:chOff x="0" y="5553349"/>
                    <a:chExt cx="7363326" cy="105679"/>
                  </a:xfrm>
                </p:grpSpPr>
                <p:sp>
                  <p:nvSpPr>
                    <p:cNvPr id="44" name="Text Placeholder 5">
                      <a:extLst>
                        <a:ext uri="{FF2B5EF4-FFF2-40B4-BE49-F238E27FC236}">
                          <a16:creationId xmlns:a16="http://schemas.microsoft.com/office/drawing/2014/main" id="{D2A0078B-1B8B-77FF-988A-90A1ACA32B76}"/>
                        </a:ext>
                      </a:extLst>
                    </p:cNvPr>
                    <p:cNvSpPr txBox="1">
                      <a:spLocks/>
                    </p:cNvSpPr>
                    <p:nvPr/>
                  </p:nvSpPr>
                  <p:spPr>
                    <a:xfrm>
                      <a:off x="0" y="5553349"/>
                      <a:ext cx="7363326" cy="105679"/>
                    </a:xfrm>
                    <a:prstGeom prst="rect">
                      <a:avLst/>
                    </a:prstGeom>
                    <a:solidFill>
                      <a:srgbClr val="105277"/>
                    </a:solidFill>
                  </p:spPr>
                  <p:txBody>
                    <a:bodyPr vert="horz" wrap="square" lIns="270000" tIns="0" rIns="0" bIns="0" rtlCol="0" anchor="ctr" anchorCtr="0">
                      <a:noAutofit/>
                    </a:bodyPr>
                    <a:lstStyle>
                      <a:lvl1pPr mar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 Narrow" pitchFamily="34" charset="0"/>
                        <a:buNone/>
                        <a:defRPr kumimoji="1" lang="en-US" sz="2100" b="0" i="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lt"/>
                        </a:defRPr>
                      </a:lvl1pPr>
                      <a:lvl2pPr marL="230400" indent="-230400" algn="l" defTabSz="914400" rtl="0" eaLnBrk="1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buFont typeface="Arial Narrow" pitchFamily="34" charset="0"/>
                        <a:buChar char="&gt;"/>
                        <a:defRPr kumimoji="1" lang="en-US" sz="19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lt"/>
                        </a:defRPr>
                      </a:lvl2pPr>
                      <a:lvl3pPr marL="482400" indent="-234000" algn="l" defTabSz="914400" rtl="0" eaLnBrk="1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buFont typeface="Arial Narrow" pitchFamily="34" charset="0"/>
                        <a:buChar char="–"/>
                        <a:defRPr kumimoji="1" lang="en-US" sz="19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lt"/>
                        </a:defRPr>
                      </a:lvl3pPr>
                      <a:lvl4pPr marL="698400" indent="-201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buFont typeface="Arial Narrow" pitchFamily="34" charset="0"/>
                        <a:buChar char="-"/>
                        <a:defRPr kumimoji="1" lang="en-US" sz="19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lt"/>
                        </a:defRPr>
                      </a:lvl4pPr>
                      <a:lvl5pPr marL="698400" indent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buFont typeface="Arial Narrow" pitchFamily="34" charset="0"/>
                        <a:buNone/>
                        <a:defRPr kumimoji="1" sz="17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defRPr>
                      </a:lvl5pPr>
                      <a:lvl6pPr marL="2514600" indent="-228600" algn="l" defTabSz="914400" rtl="0" eaLnBrk="1" latinLnBrk="0" hangingPunct="1">
                        <a:spcBef>
                          <a:spcPct val="20000"/>
                        </a:spcBef>
                        <a:buFont typeface="Arial Narrow" pitchFamily="34" charset="0"/>
                        <a:buChar char="•"/>
                        <a:defRPr kumimoji="1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971800" indent="-228600" algn="l" defTabSz="914400" rtl="0" eaLnBrk="1" latinLnBrk="0" hangingPunct="1">
                        <a:spcBef>
                          <a:spcPct val="20000"/>
                        </a:spcBef>
                        <a:buFont typeface="Arial Narrow" pitchFamily="34" charset="0"/>
                        <a:buChar char="•"/>
                        <a:defRPr kumimoji="1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429000" indent="-228600" algn="l" defTabSz="914400" rtl="0" eaLnBrk="1" latinLnBrk="0" hangingPunct="1">
                        <a:spcBef>
                          <a:spcPct val="20000"/>
                        </a:spcBef>
                        <a:buFont typeface="Arial Narrow" pitchFamily="34" charset="0"/>
                        <a:buChar char="•"/>
                        <a:defRPr kumimoji="1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886200" indent="-228600" algn="l" defTabSz="914400" rtl="0" eaLnBrk="1" latinLnBrk="0" hangingPunct="1">
                        <a:spcBef>
                          <a:spcPct val="20000"/>
                        </a:spcBef>
                        <a:buFont typeface="Arial Narrow" pitchFamily="34" charset="0"/>
                        <a:buChar char="•"/>
                        <a:defRPr kumimoji="1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endParaRPr lang="ja-JP" altLang="en-US" sz="2700" dirty="0">
                        <a:solidFill>
                          <a:srgbClr val="FFFFFF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p:txBody>
                </p:sp>
                <p:sp>
                  <p:nvSpPr>
                    <p:cNvPr id="45" name="Text Placeholder 5">
                      <a:extLst>
                        <a:ext uri="{FF2B5EF4-FFF2-40B4-BE49-F238E27FC236}">
                          <a16:creationId xmlns:a16="http://schemas.microsoft.com/office/drawing/2014/main" id="{EFAA758E-B308-7A91-369F-79EC73FC3F8D}"/>
                        </a:ext>
                      </a:extLst>
                    </p:cNvPr>
                    <p:cNvSpPr txBox="1">
                      <a:spLocks/>
                    </p:cNvSpPr>
                    <p:nvPr/>
                  </p:nvSpPr>
                  <p:spPr>
                    <a:xfrm>
                      <a:off x="5017144" y="5553349"/>
                      <a:ext cx="2346182" cy="105679"/>
                    </a:xfrm>
                    <a:prstGeom prst="rect">
                      <a:avLst/>
                    </a:prstGeom>
                    <a:solidFill>
                      <a:schemeClr val="bg2"/>
                    </a:solidFill>
                  </p:spPr>
                  <p:txBody>
                    <a:bodyPr vert="horz" wrap="square" lIns="270000" tIns="0" rIns="0" bIns="0" rtlCol="0" anchor="ctr" anchorCtr="0">
                      <a:noAutofit/>
                    </a:bodyPr>
                    <a:lstStyle>
                      <a:lvl1pPr mar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 Narrow" pitchFamily="34" charset="0"/>
                        <a:buNone/>
                        <a:defRPr kumimoji="1" lang="en-US" sz="2100" b="0" i="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lt"/>
                        </a:defRPr>
                      </a:lvl1pPr>
                      <a:lvl2pPr marL="230400" indent="-230400" algn="l" defTabSz="914400" rtl="0" eaLnBrk="1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buFont typeface="Arial Narrow" pitchFamily="34" charset="0"/>
                        <a:buChar char="&gt;"/>
                        <a:defRPr kumimoji="1" lang="en-US" sz="19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lt"/>
                        </a:defRPr>
                      </a:lvl2pPr>
                      <a:lvl3pPr marL="482400" indent="-234000" algn="l" defTabSz="914400" rtl="0" eaLnBrk="1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buFont typeface="Arial Narrow" pitchFamily="34" charset="0"/>
                        <a:buChar char="–"/>
                        <a:defRPr kumimoji="1" lang="en-US" sz="19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lt"/>
                        </a:defRPr>
                      </a:lvl3pPr>
                      <a:lvl4pPr marL="698400" indent="-201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buFont typeface="Arial Narrow" pitchFamily="34" charset="0"/>
                        <a:buChar char="-"/>
                        <a:defRPr kumimoji="1" lang="en-US" sz="19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lt"/>
                        </a:defRPr>
                      </a:lvl4pPr>
                      <a:lvl5pPr marL="698400" indent="0" algn="l" defTabSz="914400" rtl="0" eaLnBrk="1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buFont typeface="Arial Narrow" pitchFamily="34" charset="0"/>
                        <a:buNone/>
                        <a:defRPr kumimoji="1" sz="17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defRPr>
                      </a:lvl5pPr>
                      <a:lvl6pPr marL="2514600" indent="-228600" algn="l" defTabSz="914400" rtl="0" eaLnBrk="1" latinLnBrk="0" hangingPunct="1">
                        <a:spcBef>
                          <a:spcPct val="20000"/>
                        </a:spcBef>
                        <a:buFont typeface="Arial Narrow" pitchFamily="34" charset="0"/>
                        <a:buChar char="•"/>
                        <a:defRPr kumimoji="1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971800" indent="-228600" algn="l" defTabSz="914400" rtl="0" eaLnBrk="1" latinLnBrk="0" hangingPunct="1">
                        <a:spcBef>
                          <a:spcPct val="20000"/>
                        </a:spcBef>
                        <a:buFont typeface="Arial Narrow" pitchFamily="34" charset="0"/>
                        <a:buChar char="•"/>
                        <a:defRPr kumimoji="1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429000" indent="-228600" algn="l" defTabSz="914400" rtl="0" eaLnBrk="1" latinLnBrk="0" hangingPunct="1">
                        <a:spcBef>
                          <a:spcPct val="20000"/>
                        </a:spcBef>
                        <a:buFont typeface="Arial Narrow" pitchFamily="34" charset="0"/>
                        <a:buChar char="•"/>
                        <a:defRPr kumimoji="1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886200" indent="-228600" algn="l" defTabSz="914400" rtl="0" eaLnBrk="1" latinLnBrk="0" hangingPunct="1">
                        <a:spcBef>
                          <a:spcPct val="20000"/>
                        </a:spcBef>
                        <a:buFont typeface="Arial Narrow" pitchFamily="34" charset="0"/>
                        <a:buChar char="•"/>
                        <a:defRPr kumimoji="1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endParaRPr lang="ja-JP" altLang="en-US" sz="2700" dirty="0">
                        <a:solidFill>
                          <a:srgbClr val="FFFFFF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p:txBody>
                </p:sp>
              </p:grpSp>
            </p:grpSp>
            <p:grpSp>
              <p:nvGrpSpPr>
                <p:cNvPr id="5" name="グループ化 4">
                  <a:extLst>
                    <a:ext uri="{FF2B5EF4-FFF2-40B4-BE49-F238E27FC236}">
                      <a16:creationId xmlns:a16="http://schemas.microsoft.com/office/drawing/2014/main" id="{D0319A2D-BE4F-EF62-4DA9-C6F3E99CDC3D}"/>
                    </a:ext>
                  </a:extLst>
                </p:cNvPr>
                <p:cNvGrpSpPr/>
                <p:nvPr/>
              </p:nvGrpSpPr>
              <p:grpSpPr>
                <a:xfrm>
                  <a:off x="5309" y="4222950"/>
                  <a:ext cx="7907263" cy="710963"/>
                  <a:chOff x="1143000" y="4222950"/>
                  <a:chExt cx="7907263" cy="710963"/>
                </a:xfrm>
              </p:grpSpPr>
              <p:sp>
                <p:nvSpPr>
                  <p:cNvPr id="6" name="Text Placeholder 5">
                    <a:extLst>
                      <a:ext uri="{FF2B5EF4-FFF2-40B4-BE49-F238E27FC236}">
                        <a16:creationId xmlns:a16="http://schemas.microsoft.com/office/drawing/2014/main" id="{4AE2A23F-7304-8664-46E1-77F06AEDD65B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1143000" y="4222950"/>
                    <a:ext cx="7772400" cy="710963"/>
                  </a:xfrm>
                  <a:prstGeom prst="rect">
                    <a:avLst/>
                  </a:prstGeom>
                  <a:solidFill>
                    <a:srgbClr val="105277"/>
                  </a:solidFill>
                </p:spPr>
                <p:txBody>
                  <a:bodyPr anchor="ctr"/>
                  <a:lstStyle>
                    <a:lvl1pPr marL="0" indent="0" algn="l" defTabSz="914400" rtl="0" eaLnBrk="1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buFont typeface="Arial Narrow" pitchFamily="34" charset="0"/>
                      <a:buNone/>
                      <a:defRPr kumimoji="1" lang="en-US" sz="1900" b="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1pPr>
                    <a:lvl2pPr marL="230400" indent="-230400" algn="l" defTabSz="914400" rtl="0" eaLnBrk="1" latinLnBrk="0" hangingPunct="1">
                      <a:lnSpc>
                        <a:spcPct val="100000"/>
                      </a:lnSpc>
                      <a:spcBef>
                        <a:spcPts val="1200"/>
                      </a:spcBef>
                      <a:buFont typeface="Arial Narrow" pitchFamily="34" charset="0"/>
                      <a:buChar char="&gt;"/>
                      <a:defRPr kumimoji="1" lang="en-US" sz="19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2pPr>
                    <a:lvl3pPr marL="482400" indent="-234000" algn="l" defTabSz="914400" rtl="0" eaLnBrk="1" latinLnBrk="0" hangingPunct="1">
                      <a:lnSpc>
                        <a:spcPct val="100000"/>
                      </a:lnSpc>
                      <a:spcBef>
                        <a:spcPts val="400"/>
                      </a:spcBef>
                      <a:buFont typeface="Arial Narrow" pitchFamily="34" charset="0"/>
                      <a:buChar char="–"/>
                      <a:defRPr kumimoji="1" lang="en-US" sz="19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3pPr>
                    <a:lvl4pPr marL="698400" indent="-201600" algn="l" defTabSz="914400" rtl="0" eaLnBrk="1" latinLnBrk="0" hangingPunct="1">
                      <a:lnSpc>
                        <a:spcPct val="100000"/>
                      </a:lnSpc>
                      <a:spcBef>
                        <a:spcPts val="200"/>
                      </a:spcBef>
                      <a:buFont typeface="Arial Narrow" pitchFamily="34" charset="0"/>
                      <a:buChar char="-"/>
                      <a:defRPr kumimoji="1" lang="en-US" sz="1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4pPr>
                    <a:lvl5pPr marL="698400" indent="0" algn="l" defTabSz="914400" rtl="0" eaLnBrk="1" latinLnBrk="0" hangingPunct="1">
                      <a:lnSpc>
                        <a:spcPct val="93000"/>
                      </a:lnSpc>
                      <a:spcBef>
                        <a:spcPts val="0"/>
                      </a:spcBef>
                      <a:buFont typeface="Arial Narrow" pitchFamily="34" charset="0"/>
                      <a:buNone/>
                      <a:defRPr kumimoji="1" sz="17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defRPr>
                    </a:lvl5pPr>
                    <a:lvl6pPr marL="25146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9718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4290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8862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ja-JP" altLang="en-US" sz="2700" dirty="0">
                        <a:solidFill>
                          <a:schemeClr val="bg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rPr>
                      <a:t>〇〇〇株式会社</a:t>
                    </a:r>
                  </a:p>
                </p:txBody>
              </p:sp>
              <p:sp>
                <p:nvSpPr>
                  <p:cNvPr id="49" name="Text Placeholder 5">
                    <a:extLst>
                      <a:ext uri="{FF2B5EF4-FFF2-40B4-BE49-F238E27FC236}">
                        <a16:creationId xmlns:a16="http://schemas.microsoft.com/office/drawing/2014/main" id="{D2B04527-035F-4289-E125-E410DFD0CF3C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8915400" y="4222950"/>
                    <a:ext cx="134863" cy="710963"/>
                  </a:xfrm>
                  <a:prstGeom prst="rect">
                    <a:avLst/>
                  </a:prstGeom>
                  <a:solidFill>
                    <a:srgbClr val="00AAC9"/>
                  </a:solidFill>
                </p:spPr>
                <p:txBody>
                  <a:bodyPr vert="horz" wrap="square" lIns="270000" tIns="0" rIns="0" bIns="0" rtlCol="0" anchor="ctr" anchorCtr="0">
                    <a:noAutofit/>
                  </a:bodyPr>
                  <a:lstStyle>
                    <a:lvl1pPr marL="0" indent="0" algn="l" defTabSz="914400" rtl="0" eaLnBrk="1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buFont typeface="Arial Narrow" pitchFamily="34" charset="0"/>
                      <a:buNone/>
                      <a:defRPr kumimoji="1" lang="en-US" sz="2100" b="0" i="0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1pPr>
                    <a:lvl2pPr marL="230400" indent="-2304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&gt;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2pPr>
                    <a:lvl3pPr marL="482400" indent="-2340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–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3pPr>
                    <a:lvl4pPr marL="698400" indent="-2016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-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4pPr>
                    <a:lvl5pPr marL="698400" indent="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None/>
                      <a:defRPr kumimoji="1" sz="17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defRPr>
                    </a:lvl5pPr>
                    <a:lvl6pPr marL="25146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9718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4290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8862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ja-JP" altLang="en-US" sz="2700" dirty="0">
                      <a:solidFill>
                        <a:srgbClr val="FFFFFF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endParaRPr>
                  </a:p>
                </p:txBody>
              </p:sp>
            </p:grpSp>
          </p:grpSp>
          <p:grpSp>
            <p:nvGrpSpPr>
              <p:cNvPr id="63" name="グループ化 62">
                <a:extLst>
                  <a:ext uri="{FF2B5EF4-FFF2-40B4-BE49-F238E27FC236}">
                    <a16:creationId xmlns:a16="http://schemas.microsoft.com/office/drawing/2014/main" id="{6D5F852E-AE2F-1D10-B085-08DFCCB45A7D}"/>
                  </a:ext>
                </a:extLst>
              </p:cNvPr>
              <p:cNvGrpSpPr/>
              <p:nvPr/>
            </p:nvGrpSpPr>
            <p:grpSpPr>
              <a:xfrm>
                <a:off x="-6011" y="32488"/>
                <a:ext cx="9906000" cy="2272262"/>
                <a:chOff x="-6011" y="233208"/>
                <a:chExt cx="9906000" cy="2272262"/>
              </a:xfrm>
            </p:grpSpPr>
            <p:sp>
              <p:nvSpPr>
                <p:cNvPr id="4" name="Text Placeholder 5">
                  <a:extLst>
                    <a:ext uri="{FF2B5EF4-FFF2-40B4-BE49-F238E27FC236}">
                      <a16:creationId xmlns:a16="http://schemas.microsoft.com/office/drawing/2014/main" id="{37069C59-AF2E-9107-E975-2B64F52FA37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-6011" y="233208"/>
                  <a:ext cx="9906000" cy="946293"/>
                </a:xfrm>
                <a:prstGeom prst="rect">
                  <a:avLst/>
                </a:prstGeom>
              </p:spPr>
              <p:txBody>
                <a:bodyPr vert="horz" wrap="none" lIns="0" tIns="0" rIns="0" bIns="0" rtlCol="0" anchor="ctr" anchorCtr="0">
                  <a:noAutofit/>
                </a:bodyPr>
                <a:lstStyle>
                  <a:lvl1pPr marL="0" indent="0" algn="l" defTabSz="914400" rtl="0" eaLnBrk="1" latinLnBrk="0" hangingPunct="1">
                    <a:lnSpc>
                      <a:spcPct val="100000"/>
                    </a:lnSpc>
                    <a:spcBef>
                      <a:spcPts val="0"/>
                    </a:spcBef>
                    <a:buFont typeface="Arial Narrow" pitchFamily="34" charset="0"/>
                    <a:buNone/>
                    <a:defRPr kumimoji="1" lang="en-US" sz="2100" b="0" i="0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1pPr>
                  <a:lvl2pPr marL="230400" indent="-2304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&gt;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2pPr>
                  <a:lvl3pPr marL="482400" indent="-2340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–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3pPr>
                  <a:lvl4pPr marL="698400" indent="-2016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-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4pPr>
                  <a:lvl5pPr marL="698400" indent="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None/>
                    <a:defRPr kumimoji="1" sz="1700" kern="1200">
                      <a:solidFill>
                        <a:schemeClr val="tx1"/>
                      </a:solidFill>
                      <a:latin typeface="Arial Narrow" pitchFamily="34" charset="0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ja-JP" altLang="en-US" sz="7200" b="1" dirty="0">
                      <a:gradFill>
                        <a:gsLst>
                          <a:gs pos="0">
                            <a:srgbClr val="156C9C">
                              <a:lumMod val="40000"/>
                              <a:lumOff val="60000"/>
                              <a:alpha val="99000"/>
                            </a:srgbClr>
                          </a:gs>
                          <a:gs pos="46000">
                            <a:srgbClr val="156C9C">
                              <a:lumMod val="95000"/>
                              <a:lumOff val="5000"/>
                            </a:srgbClr>
                          </a:gs>
                          <a:gs pos="100000">
                            <a:srgbClr val="156C9C">
                              <a:lumMod val="60000"/>
                            </a:srgbClr>
                          </a:gs>
                        </a:gsLst>
                        <a:path path="circle">
                          <a:fillToRect l="50000" t="130000" r="50000" b="-30000"/>
                        </a:path>
                      </a:gra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次世代</a:t>
                  </a:r>
                </a:p>
              </p:txBody>
            </p:sp>
            <p:sp>
              <p:nvSpPr>
                <p:cNvPr id="8" name="Text Placeholder 5">
                  <a:extLst>
                    <a:ext uri="{FF2B5EF4-FFF2-40B4-BE49-F238E27FC236}">
                      <a16:creationId xmlns:a16="http://schemas.microsoft.com/office/drawing/2014/main" id="{01385A20-34ED-0185-B203-E742E66B6119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-6011" y="1559177"/>
                  <a:ext cx="9906000" cy="946293"/>
                </a:xfrm>
                <a:prstGeom prst="rect">
                  <a:avLst/>
                </a:prstGeom>
              </p:spPr>
              <p:txBody>
                <a:bodyPr vert="horz" wrap="none" lIns="0" tIns="0" rIns="0" bIns="0" rtlCol="0" anchor="ctr" anchorCtr="0">
                  <a:noAutofit/>
                </a:bodyPr>
                <a:lstStyle>
                  <a:lvl1pPr marL="0" indent="0" algn="l" defTabSz="914400" rtl="0" eaLnBrk="1" latinLnBrk="0" hangingPunct="1">
                    <a:lnSpc>
                      <a:spcPct val="100000"/>
                    </a:lnSpc>
                    <a:spcBef>
                      <a:spcPts val="0"/>
                    </a:spcBef>
                    <a:buFont typeface="Arial Narrow" pitchFamily="34" charset="0"/>
                    <a:buNone/>
                    <a:defRPr kumimoji="1" lang="en-US" sz="2100" b="0" i="0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1pPr>
                  <a:lvl2pPr marL="230400" indent="-2304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&gt;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2pPr>
                  <a:lvl3pPr marL="482400" indent="-2340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–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3pPr>
                  <a:lvl4pPr marL="698400" indent="-2016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-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4pPr>
                  <a:lvl5pPr marL="698400" indent="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None/>
                    <a:defRPr kumimoji="1" sz="1700" kern="1200">
                      <a:solidFill>
                        <a:schemeClr val="tx1"/>
                      </a:solidFill>
                      <a:latin typeface="Arial Narrow" pitchFamily="34" charset="0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ja-JP" altLang="en-US" sz="7200" b="1" dirty="0">
                      <a:gradFill>
                        <a:gsLst>
                          <a:gs pos="0">
                            <a:srgbClr val="156C9C">
                              <a:lumMod val="40000"/>
                              <a:lumOff val="60000"/>
                            </a:srgbClr>
                          </a:gs>
                          <a:gs pos="46000">
                            <a:srgbClr val="156C9C">
                              <a:lumMod val="95000"/>
                              <a:lumOff val="5000"/>
                            </a:srgbClr>
                          </a:gs>
                          <a:gs pos="100000">
                            <a:srgbClr val="156C9C">
                              <a:lumMod val="60000"/>
                            </a:srgbClr>
                          </a:gs>
                        </a:gsLst>
                        <a:path path="circle">
                          <a:fillToRect l="50000" t="130000" r="50000" b="-30000"/>
                        </a:path>
                      </a:gra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プラットフォーム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244831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15</Words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2024-03-21T13:17:42Z</dcterms:modified>
</cp:coreProperties>
</file>