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12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27F8F73F-A40E-4297-92E4-9A94B60EDBD4}"/>
    <pc:docChg chg="delSld modSection">
      <pc:chgData name="松浦英宗" userId="9b03fd3a-662f-49ff-9af1-1b93cf7aab22" providerId="ADAL" clId="{27F8F73F-A40E-4297-92E4-9A94B60EDBD4}" dt="2024-03-21T13:39:36.267" v="0" actId="47"/>
      <pc:docMkLst>
        <pc:docMk/>
      </pc:docMkLst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27F8F73F-A40E-4297-92E4-9A94B60EDBD4}" dt="2024-03-21T13:39:36.267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27F8F73F-A40E-4297-92E4-9A94B60EDBD4}" dt="2024-03-21T13:39:36.267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27F8F73F-A40E-4297-92E4-9A94B60EDBD4}" dt="2024-03-21T13:39:36.267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38B43CA-D87A-40B2-00C0-0FE9D505ED3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98D8EEDB-7B84-7F2E-246F-1CF26C9CCF0F}"/>
                </a:ext>
              </a:extLst>
            </p:cNvPr>
            <p:cNvSpPr/>
            <p:nvPr/>
          </p:nvSpPr>
          <p:spPr>
            <a:xfrm flipH="1">
              <a:off x="0" y="0"/>
              <a:ext cx="12192000" cy="6858000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0" tIns="72000" rIns="72000" bIns="72000" rtlCol="0" anchor="ctr" anchorCtr="0">
              <a:noAutofit/>
            </a:bodyPr>
            <a:lstStyle/>
            <a:p>
              <a:pPr>
                <a:spcBef>
                  <a:spcPts val="600"/>
                </a:spcBef>
                <a:defRPr/>
              </a:pPr>
              <a:endParaRPr kumimoji="0" lang="ja-JP" altLang="en-US" sz="3600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F1A5D914-3315-BABC-EECE-DAE041E16864}"/>
                </a:ext>
              </a:extLst>
            </p:cNvPr>
            <p:cNvGrpSpPr/>
            <p:nvPr/>
          </p:nvGrpSpPr>
          <p:grpSpPr>
            <a:xfrm>
              <a:off x="7314198" y="4299913"/>
              <a:ext cx="4596223" cy="2208979"/>
              <a:chOff x="633986" y="3669632"/>
              <a:chExt cx="6117572" cy="2940151"/>
            </a:xfrm>
          </p:grpSpPr>
          <p:sp>
            <p:nvSpPr>
              <p:cNvPr id="4" name="矢印: 山形 3">
                <a:extLst>
                  <a:ext uri="{FF2B5EF4-FFF2-40B4-BE49-F238E27FC236}">
                    <a16:creationId xmlns:a16="http://schemas.microsoft.com/office/drawing/2014/main" id="{20FE7712-A6B9-C0EA-1471-BF223C52A882}"/>
                  </a:ext>
                </a:extLst>
              </p:cNvPr>
              <p:cNvSpPr/>
              <p:nvPr/>
            </p:nvSpPr>
            <p:spPr>
              <a:xfrm>
                <a:off x="633986" y="3669632"/>
                <a:ext cx="3035645" cy="2940151"/>
              </a:xfrm>
              <a:prstGeom prst="chevron">
                <a:avLst>
                  <a:gd name="adj" fmla="val 8488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矢印: 山形 4">
                <a:extLst>
                  <a:ext uri="{FF2B5EF4-FFF2-40B4-BE49-F238E27FC236}">
                    <a16:creationId xmlns:a16="http://schemas.microsoft.com/office/drawing/2014/main" id="{006A180F-519E-F836-9A98-B8251BDBBFC9}"/>
                  </a:ext>
                </a:extLst>
              </p:cNvPr>
              <p:cNvSpPr/>
              <p:nvPr/>
            </p:nvSpPr>
            <p:spPr>
              <a:xfrm>
                <a:off x="2174949" y="3669632"/>
                <a:ext cx="3035645" cy="2940151"/>
              </a:xfrm>
              <a:prstGeom prst="chevron">
                <a:avLst>
                  <a:gd name="adj" fmla="val 8488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矢印: 山形 5">
                <a:extLst>
                  <a:ext uri="{FF2B5EF4-FFF2-40B4-BE49-F238E27FC236}">
                    <a16:creationId xmlns:a16="http://schemas.microsoft.com/office/drawing/2014/main" id="{554AFF0A-9CD7-C1B9-2A0D-B80E3228B284}"/>
                  </a:ext>
                </a:extLst>
              </p:cNvPr>
              <p:cNvSpPr/>
              <p:nvPr/>
            </p:nvSpPr>
            <p:spPr>
              <a:xfrm>
                <a:off x="3715913" y="3669632"/>
                <a:ext cx="3035645" cy="2940151"/>
              </a:xfrm>
              <a:prstGeom prst="chevron">
                <a:avLst>
                  <a:gd name="adj" fmla="val 8488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Text Placeholder 5">
              <a:extLst>
                <a:ext uri="{FF2B5EF4-FFF2-40B4-BE49-F238E27FC236}">
                  <a16:creationId xmlns:a16="http://schemas.microsoft.com/office/drawing/2014/main" id="{5106CAF7-4A0C-4013-162B-9B9F0161EAC3}"/>
                </a:ext>
              </a:extLst>
            </p:cNvPr>
            <p:cNvSpPr txBox="1">
              <a:spLocks/>
            </p:cNvSpPr>
            <p:nvPr/>
          </p:nvSpPr>
          <p:spPr>
            <a:xfrm>
              <a:off x="336991" y="445536"/>
              <a:ext cx="11573430" cy="1545995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9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スポーツ</a:t>
              </a:r>
              <a:r>
                <a:rPr lang="en-US" altLang="ja-JP" sz="9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×</a:t>
              </a:r>
              <a:r>
                <a:rPr lang="ja-JP" altLang="en-US" sz="9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経済学</a:t>
              </a:r>
            </a:p>
          </p:txBody>
        </p:sp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29234461-DC1C-3DA4-5CE5-400DEB72A95A}"/>
                </a:ext>
              </a:extLst>
            </p:cNvPr>
            <p:cNvSpPr txBox="1">
              <a:spLocks/>
            </p:cNvSpPr>
            <p:nvPr/>
          </p:nvSpPr>
          <p:spPr>
            <a:xfrm>
              <a:off x="336991" y="2314225"/>
              <a:ext cx="11573430" cy="655653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スポーツを　ビジネスとして捉えると　どうなるか？</a:t>
              </a:r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4FD583BF-751C-B499-7EF6-13A24CCA1F64}"/>
                </a:ext>
              </a:extLst>
            </p:cNvPr>
            <p:cNvGrpSpPr/>
            <p:nvPr/>
          </p:nvGrpSpPr>
          <p:grpSpPr>
            <a:xfrm>
              <a:off x="552450" y="4299913"/>
              <a:ext cx="4596223" cy="2208979"/>
              <a:chOff x="633986" y="3669632"/>
              <a:chExt cx="6117572" cy="2940151"/>
            </a:xfrm>
          </p:grpSpPr>
          <p:sp>
            <p:nvSpPr>
              <p:cNvPr id="12" name="矢印: 山形 11">
                <a:extLst>
                  <a:ext uri="{FF2B5EF4-FFF2-40B4-BE49-F238E27FC236}">
                    <a16:creationId xmlns:a16="http://schemas.microsoft.com/office/drawing/2014/main" id="{4456AD78-F531-BC84-B22E-E8B90AA5D5B2}"/>
                  </a:ext>
                </a:extLst>
              </p:cNvPr>
              <p:cNvSpPr/>
              <p:nvPr/>
            </p:nvSpPr>
            <p:spPr>
              <a:xfrm>
                <a:off x="633986" y="3669632"/>
                <a:ext cx="3035645" cy="2940151"/>
              </a:xfrm>
              <a:prstGeom prst="chevron">
                <a:avLst>
                  <a:gd name="adj" fmla="val 8488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矢印: 山形 12">
                <a:extLst>
                  <a:ext uri="{FF2B5EF4-FFF2-40B4-BE49-F238E27FC236}">
                    <a16:creationId xmlns:a16="http://schemas.microsoft.com/office/drawing/2014/main" id="{5AD94869-6995-45E2-ED12-ABF20D0202E7}"/>
                  </a:ext>
                </a:extLst>
              </p:cNvPr>
              <p:cNvSpPr/>
              <p:nvPr/>
            </p:nvSpPr>
            <p:spPr>
              <a:xfrm>
                <a:off x="2174949" y="3669632"/>
                <a:ext cx="3035645" cy="2940151"/>
              </a:xfrm>
              <a:prstGeom prst="chevron">
                <a:avLst>
                  <a:gd name="adj" fmla="val 8488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矢印: 山形 13">
                <a:extLst>
                  <a:ext uri="{FF2B5EF4-FFF2-40B4-BE49-F238E27FC236}">
                    <a16:creationId xmlns:a16="http://schemas.microsoft.com/office/drawing/2014/main" id="{8F8F7653-0A07-D176-3ECB-39ADB20C9298}"/>
                  </a:ext>
                </a:extLst>
              </p:cNvPr>
              <p:cNvSpPr/>
              <p:nvPr/>
            </p:nvSpPr>
            <p:spPr>
              <a:xfrm>
                <a:off x="3715913" y="3669632"/>
                <a:ext cx="3035645" cy="2940151"/>
              </a:xfrm>
              <a:prstGeom prst="chevron">
                <a:avLst>
                  <a:gd name="adj" fmla="val 8488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43955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14</Words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2024-03-21T13:39:36Z</dcterms:modified>
</cp:coreProperties>
</file>