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0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D339A6A5-2C3A-4B29-92D4-AF8BF4160840}"/>
    <pc:docChg chg="delSld modSection">
      <pc:chgData name="松浦英宗" userId="9b03fd3a-662f-49ff-9af1-1b93cf7aab22" providerId="ADAL" clId="{D339A6A5-2C3A-4B29-92D4-AF8BF4160840}" dt="2024-03-21T13:39:08.488" v="1" actId="47"/>
      <pc:docMkLst>
        <pc:docMk/>
      </pc:docMkLst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D339A6A5-2C3A-4B29-92D4-AF8BF4160840}" dt="2024-03-21T13:39:08.48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D339A6A5-2C3A-4B29-92D4-AF8BF4160840}" dt="2024-03-21T13:39:07.24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D339A6A5-2C3A-4B29-92D4-AF8BF4160840}" dt="2024-03-21T13:39:07.244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D339A6A5-2C3A-4B29-92D4-AF8BF4160840}" dt="2024-03-21T13:39:07.244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4CEB6FE3-EACA-880B-C468-98A0A61B43B8}"/>
              </a:ext>
            </a:extLst>
          </p:cNvPr>
          <p:cNvGrpSpPr/>
          <p:nvPr/>
        </p:nvGrpSpPr>
        <p:grpSpPr>
          <a:xfrm>
            <a:off x="1" y="0"/>
            <a:ext cx="9144000" cy="6858000"/>
            <a:chOff x="1" y="3176"/>
            <a:chExt cx="12192000" cy="6854825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3F1CE359-E6D9-162E-BEE3-BF1EBDF67733}"/>
                </a:ext>
              </a:extLst>
            </p:cNvPr>
            <p:cNvGrpSpPr/>
            <p:nvPr/>
          </p:nvGrpSpPr>
          <p:grpSpPr>
            <a:xfrm>
              <a:off x="1" y="3176"/>
              <a:ext cx="12192000" cy="6854825"/>
              <a:chOff x="1" y="3176"/>
              <a:chExt cx="12192000" cy="6854825"/>
            </a:xfrm>
          </p:grpSpPr>
          <p:grpSp>
            <p:nvGrpSpPr>
              <p:cNvPr id="3" name="グループ化 2">
                <a:extLst>
                  <a:ext uri="{FF2B5EF4-FFF2-40B4-BE49-F238E27FC236}">
                    <a16:creationId xmlns:a16="http://schemas.microsoft.com/office/drawing/2014/main" id="{F7C350F1-22A2-04CB-86F9-0A71F853FC95}"/>
                  </a:ext>
                </a:extLst>
              </p:cNvPr>
              <p:cNvGrpSpPr/>
              <p:nvPr/>
            </p:nvGrpSpPr>
            <p:grpSpPr>
              <a:xfrm>
                <a:off x="267327" y="3176"/>
                <a:ext cx="11657346" cy="6854825"/>
                <a:chOff x="4953001" y="3175"/>
                <a:chExt cx="4871200" cy="6854825"/>
              </a:xfrm>
            </p:grpSpPr>
            <p:cxnSp>
              <p:nvCxnSpPr>
                <p:cNvPr id="24" name="直線矢印コネクタ 23">
                  <a:extLst>
                    <a:ext uri="{FF2B5EF4-FFF2-40B4-BE49-F238E27FC236}">
                      <a16:creationId xmlns:a16="http://schemas.microsoft.com/office/drawing/2014/main" id="{A3B0C2ED-3F0F-399B-3083-7216BFA697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0061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矢印コネクタ 24">
                  <a:extLst>
                    <a:ext uri="{FF2B5EF4-FFF2-40B4-BE49-F238E27FC236}">
                      <a16:creationId xmlns:a16="http://schemas.microsoft.com/office/drawing/2014/main" id="{7062809B-2D00-C935-B83B-0B72435841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9583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3E06E39A-450C-5096-5EB6-8F5E07B5B1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矢印コネクタ 26">
                  <a:extLst>
                    <a:ext uri="{FF2B5EF4-FFF2-40B4-BE49-F238E27FC236}">
                      <a16:creationId xmlns:a16="http://schemas.microsoft.com/office/drawing/2014/main" id="{20F430A0-0A89-F19D-3A18-45FA84D235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>
                  <a:extLst>
                    <a:ext uri="{FF2B5EF4-FFF2-40B4-BE49-F238E27FC236}">
                      <a16:creationId xmlns:a16="http://schemas.microsoft.com/office/drawing/2014/main" id="{48709A7E-E35F-E84B-34E7-AC34B9D4FE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976C572B-C037-EF79-F746-2B3EFC4430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矢印コネクタ 29">
                  <a:extLst>
                    <a:ext uri="{FF2B5EF4-FFF2-40B4-BE49-F238E27FC236}">
                      <a16:creationId xmlns:a16="http://schemas.microsoft.com/office/drawing/2014/main" id="{CEF9173F-52FB-72BA-B1CD-23E8C41901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519ED639-235B-9579-75DB-9DA6F71369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矢印コネクタ 31">
                  <a:extLst>
                    <a:ext uri="{FF2B5EF4-FFF2-40B4-BE49-F238E27FC236}">
                      <a16:creationId xmlns:a16="http://schemas.microsoft.com/office/drawing/2014/main" id="{A85880C1-EC74-2464-A2AB-3EFD119BDB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矢印コネクタ 32">
                  <a:extLst>
                    <a:ext uri="{FF2B5EF4-FFF2-40B4-BE49-F238E27FC236}">
                      <a16:creationId xmlns:a16="http://schemas.microsoft.com/office/drawing/2014/main" id="{36066953-DCE1-8A2B-DC25-5DFD72272F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>
                  <a:extLst>
                    <a:ext uri="{FF2B5EF4-FFF2-40B4-BE49-F238E27FC236}">
                      <a16:creationId xmlns:a16="http://schemas.microsoft.com/office/drawing/2014/main" id="{EDD6147B-C3BF-CD4A-A23F-6D31DF1552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8786B263-CE81-CAC4-A1D2-65EF39807F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35">
                  <a:extLst>
                    <a:ext uri="{FF2B5EF4-FFF2-40B4-BE49-F238E27FC236}">
                      <a16:creationId xmlns:a16="http://schemas.microsoft.com/office/drawing/2014/main" id="{3F03F87C-9229-F075-A579-73EC304621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4331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36">
                  <a:extLst>
                    <a:ext uri="{FF2B5EF4-FFF2-40B4-BE49-F238E27FC236}">
                      <a16:creationId xmlns:a16="http://schemas.microsoft.com/office/drawing/2014/main" id="{64BC4C1F-3881-200B-900D-D0508AA6A1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3853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矢印コネクタ 37">
                  <a:extLst>
                    <a:ext uri="{FF2B5EF4-FFF2-40B4-BE49-F238E27FC236}">
                      <a16:creationId xmlns:a16="http://schemas.microsoft.com/office/drawing/2014/main" id="{29FA6E5F-F71D-D040-ED1B-82E71BB6A7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375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矢印コネクタ 38">
                  <a:extLst>
                    <a:ext uri="{FF2B5EF4-FFF2-40B4-BE49-F238E27FC236}">
                      <a16:creationId xmlns:a16="http://schemas.microsoft.com/office/drawing/2014/main" id="{032A9A3A-62E5-C17D-1566-6E0E9ECA77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898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矢印コネクタ 39">
                  <a:extLst>
                    <a:ext uri="{FF2B5EF4-FFF2-40B4-BE49-F238E27FC236}">
                      <a16:creationId xmlns:a16="http://schemas.microsoft.com/office/drawing/2014/main" id="{50480C8A-4DE4-00D9-16BF-F3D707035E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2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矢印コネクタ 40">
                  <a:extLst>
                    <a:ext uri="{FF2B5EF4-FFF2-40B4-BE49-F238E27FC236}">
                      <a16:creationId xmlns:a16="http://schemas.microsoft.com/office/drawing/2014/main" id="{D6FBC09B-E5EE-5F43-CA1B-24EC415163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矢印コネクタ 41">
                  <a:extLst>
                    <a:ext uri="{FF2B5EF4-FFF2-40B4-BE49-F238E27FC236}">
                      <a16:creationId xmlns:a16="http://schemas.microsoft.com/office/drawing/2014/main" id="{5BC3549A-8FBD-400D-15B6-8C0ECF3DA2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4822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矢印コネクタ 42">
                  <a:extLst>
                    <a:ext uri="{FF2B5EF4-FFF2-40B4-BE49-F238E27FC236}">
                      <a16:creationId xmlns:a16="http://schemas.microsoft.com/office/drawing/2014/main" id="{BEF2B32F-66E0-1556-889F-2D0802C99B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4345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矢印コネクタ 43">
                  <a:extLst>
                    <a:ext uri="{FF2B5EF4-FFF2-40B4-BE49-F238E27FC236}">
                      <a16:creationId xmlns:a16="http://schemas.microsoft.com/office/drawing/2014/main" id="{E15C72AD-E7BF-9577-77B6-4EAED4AE18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矢印コネクタ 44">
                  <a:extLst>
                    <a:ext uri="{FF2B5EF4-FFF2-40B4-BE49-F238E27FC236}">
                      <a16:creationId xmlns:a16="http://schemas.microsoft.com/office/drawing/2014/main" id="{550FBFC0-2C61-8866-E4D9-94EFE792F3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矢印コネクタ 45">
                  <a:extLst>
                    <a:ext uri="{FF2B5EF4-FFF2-40B4-BE49-F238E27FC236}">
                      <a16:creationId xmlns:a16="http://schemas.microsoft.com/office/drawing/2014/main" id="{9CD95C1F-7466-E9E5-A8F0-A1D1CD683A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矢印コネクタ 46">
                  <a:extLst>
                    <a:ext uri="{FF2B5EF4-FFF2-40B4-BE49-F238E27FC236}">
                      <a16:creationId xmlns:a16="http://schemas.microsoft.com/office/drawing/2014/main" id="{D87BA97D-3E8B-9D29-2AD2-C2BE381673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矢印コネクタ 47">
                  <a:extLst>
                    <a:ext uri="{FF2B5EF4-FFF2-40B4-BE49-F238E27FC236}">
                      <a16:creationId xmlns:a16="http://schemas.microsoft.com/office/drawing/2014/main" id="{2774DDFD-90D0-CF58-7DD6-12C63386EE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矢印コネクタ 48">
                  <a:extLst>
                    <a:ext uri="{FF2B5EF4-FFF2-40B4-BE49-F238E27FC236}">
                      <a16:creationId xmlns:a16="http://schemas.microsoft.com/office/drawing/2014/main" id="{07369B84-1CF6-A315-4C35-DD9B839330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7DD0DF17-E7D0-6471-0A3E-05AD0B343E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矢印コネクタ 50">
                  <a:extLst>
                    <a:ext uri="{FF2B5EF4-FFF2-40B4-BE49-F238E27FC236}">
                      <a16:creationId xmlns:a16="http://schemas.microsoft.com/office/drawing/2014/main" id="{91CD3401-BF28-2E6F-394F-E04B833D40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線矢印コネクタ 51">
                  <a:extLst>
                    <a:ext uri="{FF2B5EF4-FFF2-40B4-BE49-F238E27FC236}">
                      <a16:creationId xmlns:a16="http://schemas.microsoft.com/office/drawing/2014/main" id="{A793B83D-2C4D-4FBC-0D99-44BD6BC4A3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矢印コネクタ 52">
                  <a:extLst>
                    <a:ext uri="{FF2B5EF4-FFF2-40B4-BE49-F238E27FC236}">
                      <a16:creationId xmlns:a16="http://schemas.microsoft.com/office/drawing/2014/main" id="{1E40DAA9-DE62-A376-87B0-7809917AA3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9569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矢印コネクタ 53">
                  <a:extLst>
                    <a:ext uri="{FF2B5EF4-FFF2-40B4-BE49-F238E27FC236}">
                      <a16:creationId xmlns:a16="http://schemas.microsoft.com/office/drawing/2014/main" id="{9E45D2F2-77D9-8F07-CE39-B687A054A4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9092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矢印コネクタ 54">
                  <a:extLst>
                    <a:ext uri="{FF2B5EF4-FFF2-40B4-BE49-F238E27FC236}">
                      <a16:creationId xmlns:a16="http://schemas.microsoft.com/office/drawing/2014/main" id="{8193974A-22AB-22F9-265A-14D509AF5B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8614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矢印コネクタ 55">
                  <a:extLst>
                    <a:ext uri="{FF2B5EF4-FFF2-40B4-BE49-F238E27FC236}">
                      <a16:creationId xmlns:a16="http://schemas.microsoft.com/office/drawing/2014/main" id="{CA6FA73A-B95F-68A0-57C9-0F0D612E15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8137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矢印コネクタ 56">
                  <a:extLst>
                    <a:ext uri="{FF2B5EF4-FFF2-40B4-BE49-F238E27FC236}">
                      <a16:creationId xmlns:a16="http://schemas.microsoft.com/office/drawing/2014/main" id="{9E5EFE6C-DE41-93F3-6992-1673515A26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7659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7DCD2CCB-72AE-8860-8C67-129BA7E4F052}"/>
                  </a:ext>
                </a:extLst>
              </p:cNvPr>
              <p:cNvGrpSpPr/>
              <p:nvPr/>
            </p:nvGrpSpPr>
            <p:grpSpPr>
              <a:xfrm rot="16200000">
                <a:off x="2916720" y="-2664031"/>
                <a:ext cx="6358561" cy="12192000"/>
                <a:chOff x="5691063" y="3175"/>
                <a:chExt cx="2657022" cy="6854825"/>
              </a:xfrm>
            </p:grpSpPr>
            <p:cxnSp>
              <p:nvCxnSpPr>
                <p:cNvPr id="5" name="直線矢印コネクタ 4">
                  <a:extLst>
                    <a:ext uri="{FF2B5EF4-FFF2-40B4-BE49-F238E27FC236}">
                      <a16:creationId xmlns:a16="http://schemas.microsoft.com/office/drawing/2014/main" id="{D4C584E5-A64D-804B-7CEF-765AE1F5A3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直線矢印コネクタ 5">
                  <a:extLst>
                    <a:ext uri="{FF2B5EF4-FFF2-40B4-BE49-F238E27FC236}">
                      <a16:creationId xmlns:a16="http://schemas.microsoft.com/office/drawing/2014/main" id="{B66AE091-E43F-41FD-002B-E603F9B21F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直線矢印コネクタ 6">
                  <a:extLst>
                    <a:ext uri="{FF2B5EF4-FFF2-40B4-BE49-F238E27FC236}">
                      <a16:creationId xmlns:a16="http://schemas.microsoft.com/office/drawing/2014/main" id="{19A3ECE5-F321-620F-FF6A-2E54495382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線矢印コネクタ 7">
                  <a:extLst>
                    <a:ext uri="{FF2B5EF4-FFF2-40B4-BE49-F238E27FC236}">
                      <a16:creationId xmlns:a16="http://schemas.microsoft.com/office/drawing/2014/main" id="{D49AEC6D-2D8E-6837-329B-0F21E88845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矢印コネクタ 8">
                  <a:extLst>
                    <a:ext uri="{FF2B5EF4-FFF2-40B4-BE49-F238E27FC236}">
                      <a16:creationId xmlns:a16="http://schemas.microsoft.com/office/drawing/2014/main" id="{80D992CB-8D83-D738-01A9-2D2E05E3CD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矢印コネクタ 9">
                  <a:extLst>
                    <a:ext uri="{FF2B5EF4-FFF2-40B4-BE49-F238E27FC236}">
                      <a16:creationId xmlns:a16="http://schemas.microsoft.com/office/drawing/2014/main" id="{4A8B95AC-8A76-D38B-1435-2918DE1C43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矢印コネクタ 10">
                  <a:extLst>
                    <a:ext uri="{FF2B5EF4-FFF2-40B4-BE49-F238E27FC236}">
                      <a16:creationId xmlns:a16="http://schemas.microsoft.com/office/drawing/2014/main" id="{6FAFE36C-0731-43FE-2A80-BFADCB965D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線矢印コネクタ 11">
                  <a:extLst>
                    <a:ext uri="{FF2B5EF4-FFF2-40B4-BE49-F238E27FC236}">
                      <a16:creationId xmlns:a16="http://schemas.microsoft.com/office/drawing/2014/main" id="{80F9C08B-26DD-677A-CEA4-68FE4E4455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矢印コネクタ 12">
                  <a:extLst>
                    <a:ext uri="{FF2B5EF4-FFF2-40B4-BE49-F238E27FC236}">
                      <a16:creationId xmlns:a16="http://schemas.microsoft.com/office/drawing/2014/main" id="{95036740-5BE9-F545-6D52-40CF0051DB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矢印コネクタ 13">
                  <a:extLst>
                    <a:ext uri="{FF2B5EF4-FFF2-40B4-BE49-F238E27FC236}">
                      <a16:creationId xmlns:a16="http://schemas.microsoft.com/office/drawing/2014/main" id="{0A6D46D4-02C3-0D9F-3FED-710EF34688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7114BDE6-F813-EDAD-B156-3A8C654C8C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矢印コネクタ 15">
                  <a:extLst>
                    <a:ext uri="{FF2B5EF4-FFF2-40B4-BE49-F238E27FC236}">
                      <a16:creationId xmlns:a16="http://schemas.microsoft.com/office/drawing/2014/main" id="{8F12E44E-BE14-3EDA-4CE2-6B489EF386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矢印コネクタ 16">
                  <a:extLst>
                    <a:ext uri="{FF2B5EF4-FFF2-40B4-BE49-F238E27FC236}">
                      <a16:creationId xmlns:a16="http://schemas.microsoft.com/office/drawing/2014/main" id="{09027437-1539-4E6B-EB07-3A76E37A84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矢印コネクタ 17">
                  <a:extLst>
                    <a:ext uri="{FF2B5EF4-FFF2-40B4-BE49-F238E27FC236}">
                      <a16:creationId xmlns:a16="http://schemas.microsoft.com/office/drawing/2014/main" id="{D08817F9-A481-4A4D-FCFE-89F6B0DC4B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>
                  <a:extLst>
                    <a:ext uri="{FF2B5EF4-FFF2-40B4-BE49-F238E27FC236}">
                      <a16:creationId xmlns:a16="http://schemas.microsoft.com/office/drawing/2014/main" id="{BF460E8E-0E59-D9D2-BA41-70F02F25F3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矢印コネクタ 19">
                  <a:extLst>
                    <a:ext uri="{FF2B5EF4-FFF2-40B4-BE49-F238E27FC236}">
                      <a16:creationId xmlns:a16="http://schemas.microsoft.com/office/drawing/2014/main" id="{FBEE7F2A-2F0D-82DC-D78E-789D504407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矢印コネクタ 20">
                  <a:extLst>
                    <a:ext uri="{FF2B5EF4-FFF2-40B4-BE49-F238E27FC236}">
                      <a16:creationId xmlns:a16="http://schemas.microsoft.com/office/drawing/2014/main" id="{45CB6F70-6697-7E2B-EEAA-D851AB665B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>
                  <a:extLst>
                    <a:ext uri="{FF2B5EF4-FFF2-40B4-BE49-F238E27FC236}">
                      <a16:creationId xmlns:a16="http://schemas.microsoft.com/office/drawing/2014/main" id="{6336B087-766E-A1BE-E55C-5888232D75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矢印コネクタ 22">
                  <a:extLst>
                    <a:ext uri="{FF2B5EF4-FFF2-40B4-BE49-F238E27FC236}">
                      <a16:creationId xmlns:a16="http://schemas.microsoft.com/office/drawing/2014/main" id="{B8ECF330-F501-FDA3-FA6C-585F555350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64A4A5F8-76A9-95B3-3C03-60AF8BFFA066}"/>
                </a:ext>
              </a:extLst>
            </p:cNvPr>
            <p:cNvGrpSpPr/>
            <p:nvPr/>
          </p:nvGrpSpPr>
          <p:grpSpPr>
            <a:xfrm>
              <a:off x="468447" y="339895"/>
              <a:ext cx="11255106" cy="1241761"/>
              <a:chOff x="336992" y="329829"/>
              <a:chExt cx="11255106" cy="1502531"/>
            </a:xfrm>
          </p:grpSpPr>
          <p:sp>
            <p:nvSpPr>
              <p:cNvPr id="58" name="Text Placeholder 5">
                <a:extLst>
                  <a:ext uri="{FF2B5EF4-FFF2-40B4-BE49-F238E27FC236}">
                    <a16:creationId xmlns:a16="http://schemas.microsoft.com/office/drawing/2014/main" id="{EF5D410D-1236-BCCB-036C-858A27D30CC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2" y="329829"/>
                <a:ext cx="3462865" cy="15025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>
                  <a:spcBef>
                    <a:spcPts val="450"/>
                  </a:spcBef>
                </a:pPr>
                <a:r>
                  <a:rPr lang="ja-JP" altLang="en-US" sz="135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会社名</a:t>
                </a:r>
                <a:endParaRPr lang="en-US" altLang="ja-JP" sz="27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dist">
                  <a:spcBef>
                    <a:spcPts val="450"/>
                  </a:spcBef>
                </a:pPr>
                <a:r>
                  <a:rPr lang="ja-JP" altLang="en-US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〇〇〇株式会社</a:t>
                </a:r>
              </a:p>
            </p:txBody>
          </p:sp>
          <p:sp>
            <p:nvSpPr>
              <p:cNvPr id="59" name="Text Placeholder 5">
                <a:extLst>
                  <a:ext uri="{FF2B5EF4-FFF2-40B4-BE49-F238E27FC236}">
                    <a16:creationId xmlns:a16="http://schemas.microsoft.com/office/drawing/2014/main" id="{91F2C0FE-C8B5-6BD7-14E1-A0025D1FA3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29233" y="329829"/>
                <a:ext cx="3462865" cy="15025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>
                  <a:spcBef>
                    <a:spcPts val="450"/>
                  </a:spcBef>
                </a:pPr>
                <a:r>
                  <a:rPr lang="ja-JP" altLang="en-US" sz="135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日付</a:t>
                </a:r>
                <a:endParaRPr lang="en-US" altLang="ja-JP" sz="27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dist">
                  <a:spcBef>
                    <a:spcPts val="450"/>
                  </a:spcBef>
                </a:pPr>
                <a:r>
                  <a:rPr lang="ja-JP" altLang="en-US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</a:t>
                </a:r>
                <a:r>
                  <a:rPr lang="en-US" altLang="ja-JP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r>
                  <a:rPr lang="ja-JP" altLang="en-US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  <a:r>
                  <a:rPr lang="en-US" altLang="ja-JP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r>
                  <a:rPr lang="ja-JP" altLang="en-US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</a:p>
            </p:txBody>
          </p:sp>
          <p:sp>
            <p:nvSpPr>
              <p:cNvPr id="60" name="Text Placeholder 5">
                <a:extLst>
                  <a:ext uri="{FF2B5EF4-FFF2-40B4-BE49-F238E27FC236}">
                    <a16:creationId xmlns:a16="http://schemas.microsoft.com/office/drawing/2014/main" id="{3DF27FD2-EDF9-B8BB-498F-CA17EB75E8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33113" y="329829"/>
                <a:ext cx="3462865" cy="15025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>
                  <a:spcBef>
                    <a:spcPts val="450"/>
                  </a:spcBef>
                </a:pPr>
                <a:r>
                  <a:rPr lang="ja-JP" altLang="en-US" sz="135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発表者</a:t>
                </a:r>
                <a:endParaRPr lang="en-US" altLang="ja-JP" sz="27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dist">
                  <a:spcBef>
                    <a:spcPts val="450"/>
                  </a:spcBef>
                </a:pPr>
                <a:r>
                  <a:rPr lang="ja-JP" altLang="en-US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　〇〇</a:t>
                </a:r>
              </a:p>
            </p:txBody>
          </p:sp>
        </p:grp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59CFBCB3-CE14-A51E-069F-0EEA600C1DAA}"/>
                </a:ext>
              </a:extLst>
            </p:cNvPr>
            <p:cNvGrpSpPr/>
            <p:nvPr/>
          </p:nvGrpSpPr>
          <p:grpSpPr>
            <a:xfrm>
              <a:off x="2252305" y="2747620"/>
              <a:ext cx="7687386" cy="1365937"/>
              <a:chOff x="2252305" y="2831430"/>
              <a:chExt cx="7687386" cy="1365937"/>
            </a:xfrm>
          </p:grpSpPr>
          <p:sp>
            <p:nvSpPr>
              <p:cNvPr id="62" name="Text Placeholder 5">
                <a:extLst>
                  <a:ext uri="{FF2B5EF4-FFF2-40B4-BE49-F238E27FC236}">
                    <a16:creationId xmlns:a16="http://schemas.microsoft.com/office/drawing/2014/main" id="{B52B79AD-01CD-7A60-6005-CEE3EA5FCE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52305" y="2831430"/>
                <a:ext cx="7687386" cy="13659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none" lIns="162000" tIns="54000" rIns="54000" bIns="54000" rtlCol="0" anchor="t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36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教育ワークショップのご案内</a:t>
                </a:r>
              </a:p>
            </p:txBody>
          </p:sp>
          <p:sp>
            <p:nvSpPr>
              <p:cNvPr id="63" name="フリーフォーム: 図形 62">
                <a:extLst>
                  <a:ext uri="{FF2B5EF4-FFF2-40B4-BE49-F238E27FC236}">
                    <a16:creationId xmlns:a16="http://schemas.microsoft.com/office/drawing/2014/main" id="{9B1B4598-0168-DFF0-1BEE-076AF497B603}"/>
                  </a:ext>
                </a:extLst>
              </p:cNvPr>
              <p:cNvSpPr/>
              <p:nvPr/>
            </p:nvSpPr>
            <p:spPr>
              <a:xfrm>
                <a:off x="2394284" y="3806256"/>
                <a:ext cx="7230979" cy="135831"/>
              </a:xfrm>
              <a:custGeom>
                <a:avLst/>
                <a:gdLst>
                  <a:gd name="connsiteX0" fmla="*/ 0 w 7230979"/>
                  <a:gd name="connsiteY0" fmla="*/ 96253 h 240632"/>
                  <a:gd name="connsiteX1" fmla="*/ 7206916 w 7230979"/>
                  <a:gd name="connsiteY1" fmla="*/ 0 h 240632"/>
                  <a:gd name="connsiteX2" fmla="*/ 72190 w 7230979"/>
                  <a:gd name="connsiteY2" fmla="*/ 240632 h 240632"/>
                  <a:gd name="connsiteX3" fmla="*/ 7230979 w 7230979"/>
                  <a:gd name="connsiteY3" fmla="*/ 228600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30979" h="240632">
                    <a:moveTo>
                      <a:pt x="0" y="96253"/>
                    </a:moveTo>
                    <a:lnTo>
                      <a:pt x="7206916" y="0"/>
                    </a:lnTo>
                    <a:lnTo>
                      <a:pt x="72190" y="240632"/>
                    </a:lnTo>
                    <a:lnTo>
                      <a:pt x="7230979" y="228600"/>
                    </a:lnTo>
                  </a:path>
                </a:pathLst>
              </a:cu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99513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18</Words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2024-03-21T13:39:08Z</dcterms:modified>
</cp:coreProperties>
</file>