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2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403F7160-D8EE-4E13-B106-2EDCEB6BEC84}"/>
    <pc:docChg chg="delSld modSection">
      <pc:chgData name="松浦英宗" userId="9b03fd3a-662f-49ff-9af1-1b93cf7aab22" providerId="ADAL" clId="{403F7160-D8EE-4E13-B106-2EDCEB6BEC84}" dt="2024-03-21T13:38:40.520" v="1" actId="47"/>
      <pc:docMkLst>
        <pc:docMk/>
      </pc:docMkLst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403F7160-D8EE-4E13-B106-2EDCEB6BEC84}" dt="2024-03-21T13:38:40.52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403F7160-D8EE-4E13-B106-2EDCEB6BEC84}" dt="2024-03-21T13:38:40.52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403F7160-D8EE-4E13-B106-2EDCEB6BEC84}" dt="2024-03-21T13:38:39.069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403F7160-D8EE-4E13-B106-2EDCEB6BEC84}" dt="2024-03-21T13:38:39.069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403F7160-D8EE-4E13-B106-2EDCEB6BEC84}" dt="2024-03-21T13:38:39.069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E88B9CC-E782-78A2-39F7-DF0BF4F9CFFC}"/>
              </a:ext>
            </a:extLst>
          </p:cNvPr>
          <p:cNvGrpSpPr/>
          <p:nvPr/>
        </p:nvGrpSpPr>
        <p:grpSpPr>
          <a:xfrm>
            <a:off x="1" y="0"/>
            <a:ext cx="9144000" cy="6319519"/>
            <a:chOff x="1" y="1"/>
            <a:chExt cx="12192000" cy="6425358"/>
          </a:xfrm>
        </p:grpSpPr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55FB649E-37FB-A5F0-CC6B-27C3344DB406}"/>
                </a:ext>
              </a:extLst>
            </p:cNvPr>
            <p:cNvSpPr txBox="1">
              <a:spLocks/>
            </p:cNvSpPr>
            <p:nvPr/>
          </p:nvSpPr>
          <p:spPr>
            <a:xfrm>
              <a:off x="1" y="1"/>
              <a:ext cx="12192000" cy="5748424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sz="1050" dirty="0"/>
                <a:t>PICTURE</a:t>
              </a: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28EA8D15-B8D0-3882-5BB1-3FCE2C9581CA}"/>
                </a:ext>
              </a:extLst>
            </p:cNvPr>
            <p:cNvGrpSpPr/>
            <p:nvPr/>
          </p:nvGrpSpPr>
          <p:grpSpPr>
            <a:xfrm>
              <a:off x="701114" y="1272843"/>
              <a:ext cx="7440144" cy="5152516"/>
              <a:chOff x="1801303" y="1557849"/>
              <a:chExt cx="6763767" cy="4684105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CD39977A-D348-5729-A6AD-566E4CC1143F}"/>
                  </a:ext>
                </a:extLst>
              </p:cNvPr>
              <p:cNvSpPr/>
              <p:nvPr/>
            </p:nvSpPr>
            <p:spPr>
              <a:xfrm flipH="1">
                <a:off x="1801307" y="1557849"/>
                <a:ext cx="6763763" cy="4684105"/>
              </a:xfrm>
              <a:prstGeom prst="rect">
                <a:avLst/>
              </a:prstGeom>
              <a:gradFill flip="none" rotWithShape="1">
                <a:gsLst>
                  <a:gs pos="57000">
                    <a:srgbClr val="8FB8E6">
                      <a:alpha val="50000"/>
                    </a:srgbClr>
                  </a:gs>
                  <a:gs pos="18000">
                    <a:schemeClr val="bg1"/>
                  </a:gs>
                </a:gsLst>
                <a:lin ang="2700000" scaled="1"/>
                <a:tileRect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270000" tIns="54000" rIns="54000" bIns="54000" rtlCol="0" anchor="ctr" anchorCtr="0">
                <a:noAutofit/>
              </a:bodyPr>
              <a:lstStyle/>
              <a:p>
                <a:pPr>
                  <a:spcBef>
                    <a:spcPts val="450"/>
                  </a:spcBef>
                </a:pPr>
                <a:endParaRPr kumimoji="0" lang="ja-JP" altLang="en-US" sz="2700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4A89E3FD-A2FA-36AE-7FB8-6F03F3066926}"/>
                  </a:ext>
                </a:extLst>
              </p:cNvPr>
              <p:cNvSpPr/>
              <p:nvPr/>
            </p:nvSpPr>
            <p:spPr>
              <a:xfrm flipH="1">
                <a:off x="1801303" y="3902323"/>
                <a:ext cx="6763763" cy="996773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270000" tIns="54000" rIns="54000" bIns="54000" rtlCol="0" anchor="ctr" anchorCtr="0">
                <a:noAutofit/>
              </a:bodyPr>
              <a:lstStyle/>
              <a:p>
                <a:pPr>
                  <a:spcBef>
                    <a:spcPts val="450"/>
                  </a:spcBef>
                  <a:defRPr/>
                </a:pPr>
                <a:r>
                  <a:rPr kumimoji="0" lang="ja-JP" altLang="en-US" sz="3600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事業構想資料</a:t>
                </a: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B18B3267-3C18-7BC5-476F-A17E9B6329D2}"/>
                  </a:ext>
                </a:extLst>
              </p:cNvPr>
              <p:cNvSpPr/>
              <p:nvPr/>
            </p:nvSpPr>
            <p:spPr>
              <a:xfrm flipH="1">
                <a:off x="1801303" y="2611047"/>
                <a:ext cx="6763763" cy="465002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270000" tIns="54000" rIns="54000" bIns="54000" rtlCol="0" anchor="ctr" anchorCtr="0">
                <a:noAutofit/>
              </a:bodyPr>
              <a:lstStyle/>
              <a:p>
                <a:pPr>
                  <a:spcBef>
                    <a:spcPts val="450"/>
                  </a:spcBef>
                  <a:defRPr/>
                </a:pPr>
                <a:r>
                  <a:rPr kumimoji="0" lang="zh-CN" altLang="en-US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〇〇〇株式会社</a:t>
                </a:r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A9A51AD9-4396-66EE-1CF5-EBD28402A5F1}"/>
                  </a:ext>
                </a:extLst>
              </p:cNvPr>
              <p:cNvSpPr/>
              <p:nvPr/>
            </p:nvSpPr>
            <p:spPr>
              <a:xfrm flipH="1">
                <a:off x="1801303" y="5053240"/>
                <a:ext cx="6763763" cy="465002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270000" tIns="54000" rIns="54000" bIns="54000" rtlCol="0" anchor="ctr" anchorCtr="0">
                <a:noAutofit/>
              </a:bodyPr>
              <a:lstStyle/>
              <a:p>
                <a:pPr>
                  <a:spcBef>
                    <a:spcPts val="450"/>
                  </a:spcBef>
                  <a:defRPr/>
                </a:pPr>
                <a:r>
                  <a:rPr kumimoji="0" lang="zh-CN" altLang="en-US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〇〇〇〇年〇〇月〇〇日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64277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10</Words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2024-03-21T13:38:41Z</dcterms:modified>
</cp:coreProperties>
</file>