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6023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602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松浦英宗" userId="9b03fd3a-662f-49ff-9af1-1b93cf7aab22" providerId="ADAL" clId="{260F4CF5-E2A7-4BFD-824E-28171B8ACEF7}"/>
    <pc:docChg chg="delSld modSection">
      <pc:chgData name="松浦英宗" userId="9b03fd3a-662f-49ff-9af1-1b93cf7aab22" providerId="ADAL" clId="{260F4CF5-E2A7-4BFD-824E-28171B8ACEF7}" dt="2024-03-21T13:38:57.435" v="1" actId="47"/>
      <pc:docMkLst>
        <pc:docMk/>
      </pc:docMkLst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4117543509" sldId="5970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260F4CF5-E2A7-4BFD-824E-28171B8ACEF7}" dt="2024-03-21T13:38:57.435" v="1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260F4CF5-E2A7-4BFD-824E-28171B8ACEF7}" dt="2024-03-21T13:38:57.435" v="1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260F4CF5-E2A7-4BFD-824E-28171B8ACEF7}" dt="2024-03-21T13:38:55.732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260F4CF5-E2A7-4BFD-824E-28171B8ACEF7}" dt="2024-03-21T13:38:55.732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260F4CF5-E2A7-4BFD-824E-28171B8ACEF7}" dt="2024-03-21T13:38:55.732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3E88B9CC-E782-78A2-39F7-DF0BF4F9CFFC}"/>
              </a:ext>
            </a:extLst>
          </p:cNvPr>
          <p:cNvGrpSpPr/>
          <p:nvPr/>
        </p:nvGrpSpPr>
        <p:grpSpPr>
          <a:xfrm>
            <a:off x="1" y="1"/>
            <a:ext cx="12192000" cy="6425358"/>
            <a:chOff x="1" y="1"/>
            <a:chExt cx="12192000" cy="6425358"/>
          </a:xfrm>
        </p:grpSpPr>
        <p:sp>
          <p:nvSpPr>
            <p:cNvPr id="9" name="Text Placeholder 5">
              <a:extLst>
                <a:ext uri="{FF2B5EF4-FFF2-40B4-BE49-F238E27FC236}">
                  <a16:creationId xmlns:a16="http://schemas.microsoft.com/office/drawing/2014/main" id="{55FB649E-37FB-A5F0-CC6B-27C3344DB406}"/>
                </a:ext>
              </a:extLst>
            </p:cNvPr>
            <p:cNvSpPr txBox="1">
              <a:spLocks/>
            </p:cNvSpPr>
            <p:nvPr/>
          </p:nvSpPr>
          <p:spPr>
            <a:xfrm>
              <a:off x="1" y="1"/>
              <a:ext cx="12192000" cy="5748424"/>
            </a:xfrm>
            <a:prstGeom prst="rect">
              <a:avLst/>
            </a:prstGeom>
            <a:pattFill prst="dkUpDiag">
              <a:fgClr>
                <a:schemeClr val="bg1">
                  <a:lumMod val="85000"/>
                </a:schemeClr>
              </a:fgClr>
              <a:bgClr>
                <a:schemeClr val="bg1"/>
              </a:bgClr>
            </a:pattFill>
            <a:ln>
              <a:noFill/>
            </a:ln>
          </p:spPr>
          <p:txBody>
            <a:bodyPr vert="horz" wrap="none" lIns="0" tIns="0" rIns="0" bIns="0" rtlCol="0" anchor="ctr" anchorCtr="0">
              <a:noAutofit/>
            </a:bodyPr>
            <a:lstStyle>
              <a:defPPr>
                <a:defRPr lang="ja-JP"/>
              </a:defPPr>
              <a:lvl1pPr indent="0" algn="ctr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sz="1400" b="0" i="0" baseline="0">
                  <a:ln>
                    <a:solidFill>
                      <a:schemeClr val="bg1">
                        <a:lumMod val="50000"/>
                      </a:schemeClr>
                    </a:solidFill>
                    <a:prstDash val="dash"/>
                  </a:ln>
                  <a:latin typeface="ＭＳ Ｐゴシック" panose="020B0600070205080204" pitchFamily="50" charset="-128"/>
                  <a:ea typeface="ＭＳ Ｐゴシック" panose="020B0600070205080204" pitchFamily="50" charset="-128"/>
                </a:defRPr>
              </a:lvl1pPr>
              <a:lvl2pPr marL="230400" indent="-2304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sz="1900" b="0"/>
              </a:lvl2pPr>
              <a:lvl3pPr marL="482400" indent="-2340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sz="1900" b="0"/>
              </a:lvl3pPr>
              <a:lvl4pPr marL="698400" indent="-20160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sz="1900" b="0"/>
              </a:lvl4pPr>
              <a:lvl5pPr marL="698400" indent="0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sz="1700">
                  <a:latin typeface="Arial Narrow" pitchFamily="34" charset="0"/>
                </a:defRPr>
              </a:lvl5pPr>
              <a:lvl6pPr marL="25146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6pPr>
              <a:lvl7pPr marL="29718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7pPr>
              <a:lvl8pPr marL="34290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8pPr>
              <a:lvl9pPr marL="3886200" indent="-228600">
                <a:spcBef>
                  <a:spcPct val="20000"/>
                </a:spcBef>
                <a:buFont typeface="Arial Narrow" pitchFamily="34" charset="0"/>
                <a:buChar char="•"/>
                <a:defRPr sz="2000"/>
              </a:lvl9pPr>
            </a:lstStyle>
            <a:p>
              <a:r>
                <a:rPr lang="en-US" altLang="ja-JP" dirty="0"/>
                <a:t>PICTURE</a:t>
              </a:r>
            </a:p>
          </p:txBody>
        </p:sp>
        <p:grpSp>
          <p:nvGrpSpPr>
            <p:cNvPr id="4" name="グループ化 3">
              <a:extLst>
                <a:ext uri="{FF2B5EF4-FFF2-40B4-BE49-F238E27FC236}">
                  <a16:creationId xmlns:a16="http://schemas.microsoft.com/office/drawing/2014/main" id="{28EA8D15-B8D0-3882-5BB1-3FCE2C9581CA}"/>
                </a:ext>
              </a:extLst>
            </p:cNvPr>
            <p:cNvGrpSpPr/>
            <p:nvPr/>
          </p:nvGrpSpPr>
          <p:grpSpPr>
            <a:xfrm>
              <a:off x="701114" y="1272843"/>
              <a:ext cx="7440144" cy="5152516"/>
              <a:chOff x="1801303" y="1557849"/>
              <a:chExt cx="6763767" cy="4684105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CD39977A-D348-5729-A6AD-566E4CC1143F}"/>
                  </a:ext>
                </a:extLst>
              </p:cNvPr>
              <p:cNvSpPr/>
              <p:nvPr/>
            </p:nvSpPr>
            <p:spPr>
              <a:xfrm flipH="1">
                <a:off x="1801307" y="1557849"/>
                <a:ext cx="6763763" cy="4684105"/>
              </a:xfrm>
              <a:prstGeom prst="rect">
                <a:avLst/>
              </a:prstGeom>
              <a:gradFill flip="none" rotWithShape="1">
                <a:gsLst>
                  <a:gs pos="57000">
                    <a:srgbClr val="8FB8E6">
                      <a:alpha val="50000"/>
                    </a:srgbClr>
                  </a:gs>
                  <a:gs pos="18000">
                    <a:schemeClr val="bg1"/>
                  </a:gs>
                </a:gsLst>
                <a:lin ang="2700000" scaled="1"/>
                <a:tileRect/>
              </a:gradFill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</a:pPr>
                <a:endParaRPr kumimoji="0" lang="ja-JP" altLang="en-US" sz="3600" dirty="0">
                  <a:solidFill>
                    <a:srgbClr val="FFFFFF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endParaRPr>
              </a:p>
            </p:txBody>
          </p:sp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4A89E3FD-A2FA-36AE-7FB8-6F03F3066926}"/>
                  </a:ext>
                </a:extLst>
              </p:cNvPr>
              <p:cNvSpPr/>
              <p:nvPr/>
            </p:nvSpPr>
            <p:spPr>
              <a:xfrm flipH="1">
                <a:off x="1801303" y="3902323"/>
                <a:ext cx="6763763" cy="996773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ja-JP" altLang="en-US" sz="48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事業構想資料</a:t>
                </a:r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B18B3267-3C18-7BC5-476F-A17E9B6329D2}"/>
                  </a:ext>
                </a:extLst>
              </p:cNvPr>
              <p:cNvSpPr/>
              <p:nvPr/>
            </p:nvSpPr>
            <p:spPr>
              <a:xfrm flipH="1">
                <a:off x="1801303" y="2611047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zh-CN" altLang="en-US" sz="24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〇〇〇株式会社</a:t>
                </a:r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A9A51AD9-4396-66EE-1CF5-EBD28402A5F1}"/>
                  </a:ext>
                </a:extLst>
              </p:cNvPr>
              <p:cNvSpPr/>
              <p:nvPr/>
            </p:nvSpPr>
            <p:spPr>
              <a:xfrm flipH="1">
                <a:off x="1801303" y="5053240"/>
                <a:ext cx="6763763" cy="465002"/>
              </a:xfrm>
              <a:prstGeom prst="rect">
                <a:avLst/>
              </a:prstGeom>
              <a:noFill/>
              <a:ln w="9525">
                <a:noFill/>
              </a:ln>
              <a:effectLst/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lIns="360000" tIns="72000" rIns="72000" bIns="72000" rtlCol="0" anchor="ctr" anchorCtr="0">
                <a:noAutofit/>
              </a:bodyPr>
              <a:lstStyle/>
              <a:p>
                <a:pPr>
                  <a:spcBef>
                    <a:spcPts val="600"/>
                  </a:spcBef>
                  <a:defRPr/>
                </a:pPr>
                <a:r>
                  <a:rPr kumimoji="0" lang="zh-CN" altLang="en-US" sz="2400" dirty="0">
                    <a:solidFill>
                      <a:srgbClr val="FFFFFF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</a:rPr>
                  <a:t>〇〇〇〇年〇〇月〇〇日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1642778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10</Words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2024-03-21T13:38:57Z</dcterms:modified>
</cp:coreProperties>
</file>