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602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25BEB64E-5264-43A9-8701-952B12534E73}"/>
    <pc:docChg chg="delSld modSection">
      <pc:chgData name="松浦英宗" userId="9b03fd3a-662f-49ff-9af1-1b93cf7aab22" providerId="ADAL" clId="{25BEB64E-5264-43A9-8701-952B12534E73}" dt="2024-03-21T13:38:18.658" v="1" actId="47"/>
      <pc:docMkLst>
        <pc:docMk/>
      </pc:docMkLst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25BEB64E-5264-43A9-8701-952B12534E73}" dt="2024-03-21T13:38:18.658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25BEB64E-5264-43A9-8701-952B12534E73}" dt="2024-03-21T13:38:18.658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25BEB64E-5264-43A9-8701-952B12534E73}" dt="2024-03-21T13:38:18.658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25BEB64E-5264-43A9-8701-952B12534E73}" dt="2024-03-21T13:38:17.009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25BEB64E-5264-43A9-8701-952B12534E73}" dt="2024-03-21T13:38:17.009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25BEB64E-5264-43A9-8701-952B12534E73}" dt="2024-03-21T13:38:17.009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626BF3A-79EA-4A1B-A50C-1D166B0D3F5A}"/>
              </a:ext>
            </a:extLst>
          </p:cNvPr>
          <p:cNvGrpSpPr/>
          <p:nvPr/>
        </p:nvGrpSpPr>
        <p:grpSpPr>
          <a:xfrm>
            <a:off x="1" y="0"/>
            <a:ext cx="9144000" cy="6278879"/>
            <a:chOff x="1" y="1"/>
            <a:chExt cx="12192000" cy="6425358"/>
          </a:xfrm>
        </p:grpSpPr>
        <p:sp>
          <p:nvSpPr>
            <p:cNvPr id="9" name="Text Placeholder 5">
              <a:extLst>
                <a:ext uri="{FF2B5EF4-FFF2-40B4-BE49-F238E27FC236}">
                  <a16:creationId xmlns:a16="http://schemas.microsoft.com/office/drawing/2014/main" id="{8D6E9A1E-873E-BC6F-203E-A24AFBBDA49E}"/>
                </a:ext>
              </a:extLst>
            </p:cNvPr>
            <p:cNvSpPr txBox="1">
              <a:spLocks/>
            </p:cNvSpPr>
            <p:nvPr/>
          </p:nvSpPr>
          <p:spPr>
            <a:xfrm>
              <a:off x="1" y="1"/>
              <a:ext cx="12192000" cy="5748424"/>
            </a:xfrm>
            <a:prstGeom prst="rect">
              <a:avLst/>
            </a:prstGeo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</p:spPr>
          <p:txBody>
            <a:bodyPr vert="horz" wrap="none" lIns="0" tIns="0" rIns="0" bIns="0" rtlCol="0" anchor="ctr" anchorCtr="0">
              <a:noAutofit/>
            </a:bodyPr>
            <a:lstStyle>
              <a:defPPr>
                <a:defRPr lang="ja-JP"/>
              </a:defPPr>
              <a:lvl1pPr indent="0" algn="ctr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sz="1400" b="0" i="0" baseline="0"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230400" indent="-2304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sz="1900" b="0"/>
              </a:lvl2pPr>
              <a:lvl3pPr marL="482400" indent="-2340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sz="1900" b="0"/>
              </a:lvl3pPr>
              <a:lvl4pPr marL="698400" indent="-2016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sz="1900" b="0"/>
              </a:lvl4pPr>
              <a:lvl5pPr marL="698400" indent="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sz="1700">
                  <a:latin typeface="Arial Narrow" pitchFamily="34" charset="0"/>
                </a:defRPr>
              </a:lvl5pPr>
              <a:lvl6pPr marL="25146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9pPr>
            </a:lstStyle>
            <a:p>
              <a:r>
                <a:rPr lang="en-US" altLang="ja-JP" sz="1050" dirty="0"/>
                <a:t>PICTURE</a:t>
              </a:r>
            </a:p>
          </p:txBody>
        </p: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15B1E8A9-D546-7F95-43FA-DBECBF4B5632}"/>
                </a:ext>
              </a:extLst>
            </p:cNvPr>
            <p:cNvGrpSpPr/>
            <p:nvPr/>
          </p:nvGrpSpPr>
          <p:grpSpPr>
            <a:xfrm>
              <a:off x="701114" y="1272843"/>
              <a:ext cx="7440144" cy="5152516"/>
              <a:chOff x="1801303" y="1557849"/>
              <a:chExt cx="6763767" cy="4684105"/>
            </a:xfrm>
          </p:grpSpPr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265B13ED-D52D-8284-0E44-356285BB732D}"/>
                  </a:ext>
                </a:extLst>
              </p:cNvPr>
              <p:cNvSpPr/>
              <p:nvPr/>
            </p:nvSpPr>
            <p:spPr>
              <a:xfrm flipH="1">
                <a:off x="1801307" y="1557849"/>
                <a:ext cx="6763763" cy="4684105"/>
              </a:xfrm>
              <a:prstGeom prst="rect">
                <a:avLst/>
              </a:prstGeom>
              <a:gradFill flip="none" rotWithShape="1">
                <a:gsLst>
                  <a:gs pos="0">
                    <a:srgbClr val="00ABC8">
                      <a:alpha val="50000"/>
                    </a:srgbClr>
                  </a:gs>
                  <a:gs pos="58000">
                    <a:srgbClr val="146998"/>
                  </a:gs>
                </a:gsLst>
                <a:lin ang="0" scaled="1"/>
                <a:tileRect/>
              </a:gra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270000" tIns="54000" rIns="54000" bIns="54000" rtlCol="0" anchor="ctr" anchorCtr="0">
                <a:noAutofit/>
              </a:bodyPr>
              <a:lstStyle/>
              <a:p>
                <a:pPr>
                  <a:spcBef>
                    <a:spcPts val="450"/>
                  </a:spcBef>
                  <a:defRPr/>
                </a:pPr>
                <a:endParaRPr kumimoji="0" lang="ja-JP" altLang="en-US" sz="2700" dirty="0">
                  <a:solidFill>
                    <a:srgbClr val="FFFFF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675B6FFF-072D-B666-69CF-78D057C18224}"/>
                  </a:ext>
                </a:extLst>
              </p:cNvPr>
              <p:cNvSpPr/>
              <p:nvPr/>
            </p:nvSpPr>
            <p:spPr>
              <a:xfrm flipH="1">
                <a:off x="1801303" y="3902323"/>
                <a:ext cx="6763763" cy="996773"/>
              </a:xfrm>
              <a:prstGeom prst="rect">
                <a:avLst/>
              </a:prstGeom>
              <a:noFill/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270000" tIns="54000" rIns="54000" bIns="54000" rtlCol="0" anchor="ctr" anchorCtr="0">
                <a:noAutofit/>
              </a:bodyPr>
              <a:lstStyle/>
              <a:p>
                <a:pPr>
                  <a:spcBef>
                    <a:spcPts val="450"/>
                  </a:spcBef>
                  <a:defRPr/>
                </a:pPr>
                <a:r>
                  <a:rPr kumimoji="0" lang="ja-JP" altLang="en-US" sz="3600" dirty="0">
                    <a:solidFill>
                      <a:srgbClr val="FFFFFF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事業構想資料</a:t>
                </a:r>
              </a:p>
            </p:txBody>
          </p: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09DF8070-DA8B-AE89-0F26-2FA9E99B4C62}"/>
                  </a:ext>
                </a:extLst>
              </p:cNvPr>
              <p:cNvSpPr/>
              <p:nvPr/>
            </p:nvSpPr>
            <p:spPr>
              <a:xfrm flipH="1">
                <a:off x="1801303" y="2611047"/>
                <a:ext cx="6763763" cy="465002"/>
              </a:xfrm>
              <a:prstGeom prst="rect">
                <a:avLst/>
              </a:prstGeom>
              <a:noFill/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270000" tIns="54000" rIns="54000" bIns="54000" rtlCol="0" anchor="ctr" anchorCtr="0">
                <a:noAutofit/>
              </a:bodyPr>
              <a:lstStyle/>
              <a:p>
                <a:pPr>
                  <a:spcBef>
                    <a:spcPts val="450"/>
                  </a:spcBef>
                  <a:defRPr/>
                </a:pPr>
                <a:r>
                  <a:rPr kumimoji="0" lang="zh-CN" altLang="en-US" dirty="0">
                    <a:solidFill>
                      <a:srgbClr val="FFFFFF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〇〇〇株式会社</a:t>
                </a:r>
              </a:p>
            </p:txBody>
          </p:sp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29904013-3861-AD90-5D32-D6354B734AA0}"/>
                  </a:ext>
                </a:extLst>
              </p:cNvPr>
              <p:cNvSpPr/>
              <p:nvPr/>
            </p:nvSpPr>
            <p:spPr>
              <a:xfrm flipH="1">
                <a:off x="1801303" y="5053240"/>
                <a:ext cx="6763763" cy="465002"/>
              </a:xfrm>
              <a:prstGeom prst="rect">
                <a:avLst/>
              </a:prstGeom>
              <a:noFill/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270000" tIns="54000" rIns="54000" bIns="54000" rtlCol="0" anchor="ctr" anchorCtr="0">
                <a:noAutofit/>
              </a:bodyPr>
              <a:lstStyle/>
              <a:p>
                <a:pPr>
                  <a:spcBef>
                    <a:spcPts val="450"/>
                  </a:spcBef>
                  <a:defRPr/>
                </a:pPr>
                <a:r>
                  <a:rPr kumimoji="0" lang="zh-CN" altLang="en-US" dirty="0">
                    <a:solidFill>
                      <a:srgbClr val="FFFFFF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〇〇〇〇年〇〇月〇〇日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0887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10</Words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2024-03-21T13:38:19Z</dcterms:modified>
</cp:coreProperties>
</file>