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20B0B448-BC74-42E1-A712-944404215EDB}"/>
    <pc:docChg chg="delSld modSection">
      <pc:chgData name="松浦英宗" userId="9b03fd3a-662f-49ff-9af1-1b93cf7aab22" providerId="ADAL" clId="{20B0B448-BC74-42E1-A712-944404215EDB}" dt="2024-03-21T13:38:27.490" v="1" actId="47"/>
      <pc:docMkLst>
        <pc:docMk/>
      </pc:docMkLst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0B0B448-BC74-42E1-A712-944404215EDB}" dt="2024-03-21T13:38:27.49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0B0B448-BC74-42E1-A712-944404215EDB}" dt="2024-03-21T13:38:27.49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0B0B448-BC74-42E1-A712-944404215EDB}" dt="2024-03-21T13:38:27.49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0B0B448-BC74-42E1-A712-944404215EDB}" dt="2024-03-21T13:38:25.93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0B0B448-BC74-42E1-A712-944404215EDB}" dt="2024-03-21T13:38:25.935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20B0B448-BC74-42E1-A712-944404215EDB}" dt="2024-03-21T13:38:25.935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626BF3A-79EA-4A1B-A50C-1D166B0D3F5A}"/>
              </a:ext>
            </a:extLst>
          </p:cNvPr>
          <p:cNvGrpSpPr/>
          <p:nvPr/>
        </p:nvGrpSpPr>
        <p:grpSpPr>
          <a:xfrm>
            <a:off x="1" y="1"/>
            <a:ext cx="12192000" cy="6425358"/>
            <a:chOff x="1" y="1"/>
            <a:chExt cx="12192000" cy="6425358"/>
          </a:xfrm>
        </p:grpSpPr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8D6E9A1E-873E-BC6F-203E-A24AFBBDA49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1"/>
              <a:ext cx="12192000" cy="5748424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15B1E8A9-D546-7F95-43FA-DBECBF4B5632}"/>
                </a:ext>
              </a:extLst>
            </p:cNvPr>
            <p:cNvGrpSpPr/>
            <p:nvPr/>
          </p:nvGrpSpPr>
          <p:grpSpPr>
            <a:xfrm>
              <a:off x="701114" y="1272843"/>
              <a:ext cx="7440144" cy="5152516"/>
              <a:chOff x="1801303" y="1557849"/>
              <a:chExt cx="6763767" cy="4684105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265B13ED-D52D-8284-0E44-356285BB732D}"/>
                  </a:ext>
                </a:extLst>
              </p:cNvPr>
              <p:cNvSpPr/>
              <p:nvPr/>
            </p:nvSpPr>
            <p:spPr>
              <a:xfrm flipH="1">
                <a:off x="1801307" y="1557849"/>
                <a:ext cx="6763763" cy="4684105"/>
              </a:xfrm>
              <a:prstGeom prst="rect">
                <a:avLst/>
              </a:prstGeom>
              <a:gradFill flip="none" rotWithShape="1">
                <a:gsLst>
                  <a:gs pos="0">
                    <a:srgbClr val="00ABC8">
                      <a:alpha val="50000"/>
                    </a:srgbClr>
                  </a:gs>
                  <a:gs pos="58000">
                    <a:srgbClr val="146998"/>
                  </a:gs>
                </a:gsLst>
                <a:lin ang="0" scaled="1"/>
                <a:tileRect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endParaRPr kumimoji="0" lang="ja-JP" altLang="en-US" sz="3600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675B6FFF-072D-B666-69CF-78D057C18224}"/>
                  </a:ext>
                </a:extLst>
              </p:cNvPr>
              <p:cNvSpPr/>
              <p:nvPr/>
            </p:nvSpPr>
            <p:spPr>
              <a:xfrm flipH="1">
                <a:off x="1801303" y="3902323"/>
                <a:ext cx="6763763" cy="996773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ja-JP" altLang="en-US" sz="48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事業構想資料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09DF8070-DA8B-AE89-0F26-2FA9E99B4C62}"/>
                  </a:ext>
                </a:extLst>
              </p:cNvPr>
              <p:cNvSpPr/>
              <p:nvPr/>
            </p:nvSpPr>
            <p:spPr>
              <a:xfrm flipH="1">
                <a:off x="1801303" y="2611047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zh-CN" altLang="en-US" sz="24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29904013-3861-AD90-5D32-D6354B734AA0}"/>
                  </a:ext>
                </a:extLst>
              </p:cNvPr>
              <p:cNvSpPr/>
              <p:nvPr/>
            </p:nvSpPr>
            <p:spPr>
              <a:xfrm flipH="1">
                <a:off x="1801303" y="5053240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zh-CN" altLang="en-US" sz="24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088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2024-03-21T13:38:27Z</dcterms:modified>
</cp:coreProperties>
</file>