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6019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60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  <pc:docChgLst>
    <pc:chgData name="松浦英宗" userId="9b03fd3a-662f-49ff-9af1-1b93cf7aab22" providerId="ADAL" clId="{79D8D2E3-C759-46C0-831E-69F83E53BD0A}"/>
    <pc:docChg chg="delSld modSection">
      <pc:chgData name="松浦英宗" userId="9b03fd3a-662f-49ff-9af1-1b93cf7aab22" providerId="ADAL" clId="{79D8D2E3-C759-46C0-831E-69F83E53BD0A}" dt="2024-03-21T13:38:03.141" v="1" actId="47"/>
      <pc:docMkLst>
        <pc:docMk/>
      </pc:docMkLst>
      <pc:sldChg chg="del">
        <pc:chgData name="松浦英宗" userId="9b03fd3a-662f-49ff-9af1-1b93cf7aab22" providerId="ADAL" clId="{79D8D2E3-C759-46C0-831E-69F83E53BD0A}" dt="2024-03-21T13:38:01.268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79D8D2E3-C759-46C0-831E-69F83E53BD0A}" dt="2024-03-21T13:38:01.268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79D8D2E3-C759-46C0-831E-69F83E53BD0A}" dt="2024-03-21T13:38:01.268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79D8D2E3-C759-46C0-831E-69F83E53BD0A}" dt="2024-03-21T13:38:01.268" v="0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79D8D2E3-C759-46C0-831E-69F83E53BD0A}" dt="2024-03-21T13:38:01.268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79D8D2E3-C759-46C0-831E-69F83E53BD0A}" dt="2024-03-21T13:38:01.268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79D8D2E3-C759-46C0-831E-69F83E53BD0A}" dt="2024-03-21T13:38:01.268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79D8D2E3-C759-46C0-831E-69F83E53BD0A}" dt="2024-03-21T13:38:01.268" v="0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79D8D2E3-C759-46C0-831E-69F83E53BD0A}" dt="2024-03-21T13:38:01.268" v="0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79D8D2E3-C759-46C0-831E-69F83E53BD0A}" dt="2024-03-21T13:38:01.268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79D8D2E3-C759-46C0-831E-69F83E53BD0A}" dt="2024-03-21T13:38:01.268" v="0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79D8D2E3-C759-46C0-831E-69F83E53BD0A}" dt="2024-03-21T13:38:01.268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79D8D2E3-C759-46C0-831E-69F83E53BD0A}" dt="2024-03-21T13:38:01.268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79D8D2E3-C759-46C0-831E-69F83E53BD0A}" dt="2024-03-21T13:38:01.268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79D8D2E3-C759-46C0-831E-69F83E53BD0A}" dt="2024-03-21T13:38:01.268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79D8D2E3-C759-46C0-831E-69F83E53BD0A}" dt="2024-03-21T13:38:01.268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79D8D2E3-C759-46C0-831E-69F83E53BD0A}" dt="2024-03-21T13:38:01.268" v="0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79D8D2E3-C759-46C0-831E-69F83E53BD0A}" dt="2024-03-21T13:38:01.268" v="0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79D8D2E3-C759-46C0-831E-69F83E53BD0A}" dt="2024-03-21T13:38:01.268" v="0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79D8D2E3-C759-46C0-831E-69F83E53BD0A}" dt="2024-03-21T13:38:01.268" v="0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79D8D2E3-C759-46C0-831E-69F83E53BD0A}" dt="2024-03-21T13:38:01.268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79D8D2E3-C759-46C0-831E-69F83E53BD0A}" dt="2024-03-21T13:38:01.268" v="0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79D8D2E3-C759-46C0-831E-69F83E53BD0A}" dt="2024-03-21T13:38:01.268" v="0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79D8D2E3-C759-46C0-831E-69F83E53BD0A}" dt="2024-03-21T13:38:01.268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79D8D2E3-C759-46C0-831E-69F83E53BD0A}" dt="2024-03-21T13:38:01.268" v="0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79D8D2E3-C759-46C0-831E-69F83E53BD0A}" dt="2024-03-21T13:38:01.268" v="0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79D8D2E3-C759-46C0-831E-69F83E53BD0A}" dt="2024-03-21T13:38:01.268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79D8D2E3-C759-46C0-831E-69F83E53BD0A}" dt="2024-03-21T13:38:01.268" v="0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79D8D2E3-C759-46C0-831E-69F83E53BD0A}" dt="2024-03-21T13:38:01.268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79D8D2E3-C759-46C0-831E-69F83E53BD0A}" dt="2024-03-21T13:38:01.268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79D8D2E3-C759-46C0-831E-69F83E53BD0A}" dt="2024-03-21T13:38:01.268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79D8D2E3-C759-46C0-831E-69F83E53BD0A}" dt="2024-03-21T13:38:01.268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79D8D2E3-C759-46C0-831E-69F83E53BD0A}" dt="2024-03-21T13:38:01.268" v="0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79D8D2E3-C759-46C0-831E-69F83E53BD0A}" dt="2024-03-21T13:38:03.141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79D8D2E3-C759-46C0-831E-69F83E53BD0A}" dt="2024-03-21T13:38:01.268" v="0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79D8D2E3-C759-46C0-831E-69F83E53BD0A}" dt="2024-03-21T13:38:01.268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79D8D2E3-C759-46C0-831E-69F83E53BD0A}" dt="2024-03-21T13:38:01.268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79D8D2E3-C759-46C0-831E-69F83E53BD0A}" dt="2024-03-21T13:38:03.141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79D8D2E3-C759-46C0-831E-69F83E53BD0A}" dt="2024-03-21T13:38:01.268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79D8D2E3-C759-46C0-831E-69F83E53BD0A}" dt="2024-03-21T13:38:01.268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79D8D2E3-C759-46C0-831E-69F83E53BD0A}" dt="2024-03-21T13:38:01.268" v="0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79D8D2E3-C759-46C0-831E-69F83E53BD0A}" dt="2024-03-21T13:38:01.268" v="0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79D8D2E3-C759-46C0-831E-69F83E53BD0A}" dt="2024-03-21T13:38:01.268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79D8D2E3-C759-46C0-831E-69F83E53BD0A}" dt="2024-03-21T13:38:03.141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79D8D2E3-C759-46C0-831E-69F83E53BD0A}" dt="2024-03-21T13:38:03.141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79D8D2E3-C759-46C0-831E-69F83E53BD0A}" dt="2024-03-21T13:38:01.268" v="0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79D8D2E3-C759-46C0-831E-69F83E53BD0A}" dt="2024-03-21T13:38:01.268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79D8D2E3-C759-46C0-831E-69F83E53BD0A}" dt="2024-03-21T13:38:01.268" v="0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79D8D2E3-C759-46C0-831E-69F83E53BD0A}" dt="2024-03-21T13:38:01.268" v="0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7E219BA3-8255-E591-B726-A2059D06FBE6}"/>
              </a:ext>
            </a:extLst>
          </p:cNvPr>
          <p:cNvGrpSpPr/>
          <p:nvPr/>
        </p:nvGrpSpPr>
        <p:grpSpPr>
          <a:xfrm>
            <a:off x="0" y="0"/>
            <a:ext cx="12207834" cy="6858001"/>
            <a:chOff x="0" y="0"/>
            <a:chExt cx="12207834" cy="6858001"/>
          </a:xfrm>
        </p:grpSpPr>
        <p:sp>
          <p:nvSpPr>
            <p:cNvPr id="2" name="Text Placeholder 5">
              <a:extLst>
                <a:ext uri="{FF2B5EF4-FFF2-40B4-BE49-F238E27FC236}">
                  <a16:creationId xmlns:a16="http://schemas.microsoft.com/office/drawing/2014/main" id="{256786D9-5ACA-9E65-7C36-2F125BA5D8A2}"/>
                </a:ext>
              </a:extLst>
            </p:cNvPr>
            <p:cNvSpPr txBox="1">
              <a:spLocks/>
            </p:cNvSpPr>
            <p:nvPr/>
          </p:nvSpPr>
          <p:spPr>
            <a:xfrm>
              <a:off x="0" y="1"/>
              <a:ext cx="12192000" cy="6858000"/>
            </a:xfrm>
            <a:prstGeom prst="rect">
              <a:avLst/>
            </a:prstGeom>
            <a:pattFill prst="dkUpDiag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>
              <a:noFill/>
            </a:ln>
          </p:spPr>
          <p:txBody>
            <a:bodyPr vert="horz" wrap="none" lIns="0" tIns="0" rIns="0" bIns="0" rtlCol="0" anchor="ctr" anchorCtr="0">
              <a:noAutofit/>
            </a:bodyPr>
            <a:lstStyle>
              <a:defPPr>
                <a:defRPr lang="ja-JP"/>
              </a:defPPr>
              <a:lvl1pPr indent="0" algn="ctr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sz="1400" b="0" i="0" baseline="0">
                  <a:ln>
                    <a:solidFill>
                      <a:schemeClr val="bg1">
                        <a:lumMod val="50000"/>
                      </a:schemeClr>
                    </a:solidFill>
                    <a:prstDash val="dash"/>
                  </a:ln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1pPr>
              <a:lvl2pPr marL="230400" indent="-23040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sz="1900" b="0"/>
              </a:lvl2pPr>
              <a:lvl3pPr marL="482400" indent="-23400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sz="1900" b="0"/>
              </a:lvl3pPr>
              <a:lvl4pPr marL="698400" indent="-20160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sz="1900" b="0"/>
              </a:lvl4pPr>
              <a:lvl5pPr marL="698400" indent="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sz="1700">
                  <a:latin typeface="Arial Narrow" pitchFamily="34" charset="0"/>
                </a:defRPr>
              </a:lvl5pPr>
              <a:lvl6pPr marL="25146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6pPr>
              <a:lvl7pPr marL="29718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7pPr>
              <a:lvl8pPr marL="34290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8pPr>
              <a:lvl9pPr marL="38862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9pPr>
            </a:lstStyle>
            <a:p>
              <a:r>
                <a:rPr lang="en-US" altLang="ja-JP" dirty="0"/>
                <a:t>PICTURE</a:t>
              </a:r>
            </a:p>
          </p:txBody>
        </p:sp>
        <p:sp>
          <p:nvSpPr>
            <p:cNvPr id="5" name="直角三角形 4">
              <a:extLst>
                <a:ext uri="{FF2B5EF4-FFF2-40B4-BE49-F238E27FC236}">
                  <a16:creationId xmlns:a16="http://schemas.microsoft.com/office/drawing/2014/main" id="{26C7D796-2CA2-710A-6E69-85D1D2C7D11D}"/>
                </a:ext>
              </a:extLst>
            </p:cNvPr>
            <p:cNvSpPr/>
            <p:nvPr/>
          </p:nvSpPr>
          <p:spPr>
            <a:xfrm rot="16200000">
              <a:off x="2674917" y="-2674917"/>
              <a:ext cx="6858000" cy="12207834"/>
            </a:xfrm>
            <a:prstGeom prst="rtTriangle">
              <a:avLst/>
            </a:prstGeom>
            <a:solidFill>
              <a:schemeClr val="accent5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A897338D-21EB-4974-C23C-6442AEE3C3EF}"/>
                </a:ext>
              </a:extLst>
            </p:cNvPr>
            <p:cNvGrpSpPr/>
            <p:nvPr/>
          </p:nvGrpSpPr>
          <p:grpSpPr>
            <a:xfrm>
              <a:off x="604557" y="4758139"/>
              <a:ext cx="10982887" cy="1754563"/>
              <a:chOff x="362892" y="4637820"/>
              <a:chExt cx="10982887" cy="1754563"/>
            </a:xfrm>
          </p:grpSpPr>
          <p:sp>
            <p:nvSpPr>
              <p:cNvPr id="4" name="Text Placeholder 5">
                <a:extLst>
                  <a:ext uri="{FF2B5EF4-FFF2-40B4-BE49-F238E27FC236}">
                    <a16:creationId xmlns:a16="http://schemas.microsoft.com/office/drawing/2014/main" id="{C0438DD5-F1F1-4171-825B-73A3D91B34D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2892" y="4637820"/>
                <a:ext cx="3750875" cy="6252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vert="horz" wrap="none" lIns="144000" tIns="0" rIns="0" bIns="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ja-JP" altLang="en-US" sz="32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スポーツテック市場</a:t>
                </a:r>
                <a:endParaRPr lang="zh-CN" altLang="en-US" sz="32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6" name="Text Placeholder 5">
                <a:extLst>
                  <a:ext uri="{FF2B5EF4-FFF2-40B4-BE49-F238E27FC236}">
                    <a16:creationId xmlns:a16="http://schemas.microsoft.com/office/drawing/2014/main" id="{55000A90-C701-1D12-600E-B828F4ED4F8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2892" y="5385421"/>
                <a:ext cx="10982887" cy="100696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vert="horz" wrap="none" lIns="144000" tIns="0" rIns="0" bIns="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ja-JP" altLang="en-US" sz="54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スポーツデータの可視化・有効活用</a:t>
                </a:r>
                <a:endParaRPr lang="zh-CN" altLang="en-US" sz="54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16744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9</Words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2024-03-21T13:38:03Z</dcterms:modified>
</cp:coreProperties>
</file>