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F35DFFB4-3C44-4140-BA31-CC26F81065FE}"/>
    <pc:docChg chg="delSld modSection">
      <pc:chgData name="松浦英宗" userId="9b03fd3a-662f-49ff-9af1-1b93cf7aab22" providerId="ADAL" clId="{F35DFFB4-3C44-4140-BA31-CC26F81065FE}" dt="2024-03-21T13:37:25.680" v="3" actId="47"/>
      <pc:docMkLst>
        <pc:docMk/>
      </pc:docMkLst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F35DFFB4-3C44-4140-BA31-CC26F81065FE}" dt="2024-03-21T13:37:25.317" v="2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F35DFFB4-3C44-4140-BA31-CC26F81065FE}" dt="2024-03-21T13:37:25.680" v="3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F35DFFB4-3C44-4140-BA31-CC26F81065FE}" dt="2024-03-21T13:37:23.19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F35DFFB4-3C44-4140-BA31-CC26F81065FE}" dt="2024-03-21T13:37:23.19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F35DFFB4-3C44-4140-BA31-CC26F81065FE}" dt="2024-03-21T13:37:23.19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F35DFFB4-3C44-4140-BA31-CC26F81065FE}" dt="2024-03-21T13:37:21.10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F35DFFB4-3C44-4140-BA31-CC26F81065FE}" dt="2024-03-21T13:37:21.104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F35DFFB4-3C44-4140-BA31-CC26F81065FE}" dt="2024-03-21T13:37:21.104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03649A2E-1F49-204B-8B07-D34D3D8922F5}"/>
              </a:ext>
            </a:extLst>
          </p:cNvPr>
          <p:cNvGrpSpPr/>
          <p:nvPr/>
        </p:nvGrpSpPr>
        <p:grpSpPr>
          <a:xfrm>
            <a:off x="84550" y="126402"/>
            <a:ext cx="8965505" cy="6601216"/>
            <a:chOff x="112734" y="119953"/>
            <a:chExt cx="11954006" cy="6612788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F4A5765-245E-FD6B-2B8A-24328EAC5F65}"/>
                </a:ext>
              </a:extLst>
            </p:cNvPr>
            <p:cNvGrpSpPr/>
            <p:nvPr/>
          </p:nvGrpSpPr>
          <p:grpSpPr>
            <a:xfrm>
              <a:off x="2276564" y="2295945"/>
              <a:ext cx="7638872" cy="2266110"/>
              <a:chOff x="4384110" y="517220"/>
              <a:chExt cx="7638872" cy="2266110"/>
            </a:xfrm>
          </p:grpSpPr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7860AFAE-3709-DEE5-8C34-03CBEC2FE1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4110" y="517220"/>
                <a:ext cx="7638872" cy="1321534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6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プレゼン研修</a:t>
                </a: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B318D065-663D-FB70-300A-229ADD7A32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4110" y="2273822"/>
                <a:ext cx="7638872" cy="509508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  <p:sp>
          <p:nvSpPr>
            <p:cNvPr id="4" name="六角形 3">
              <a:extLst>
                <a:ext uri="{FF2B5EF4-FFF2-40B4-BE49-F238E27FC236}">
                  <a16:creationId xmlns:a16="http://schemas.microsoft.com/office/drawing/2014/main" id="{96FA740E-8F4E-D404-D06C-C826F5448CF0}"/>
                </a:ext>
              </a:extLst>
            </p:cNvPr>
            <p:cNvSpPr/>
            <p:nvPr/>
          </p:nvSpPr>
          <p:spPr>
            <a:xfrm>
              <a:off x="112734" y="277599"/>
              <a:ext cx="1879101" cy="1619916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5" name="六角形 4">
              <a:extLst>
                <a:ext uri="{FF2B5EF4-FFF2-40B4-BE49-F238E27FC236}">
                  <a16:creationId xmlns:a16="http://schemas.microsoft.com/office/drawing/2014/main" id="{038F1120-D665-572D-0C5C-4AD192ED0058}"/>
                </a:ext>
              </a:extLst>
            </p:cNvPr>
            <p:cNvSpPr/>
            <p:nvPr/>
          </p:nvSpPr>
          <p:spPr>
            <a:xfrm>
              <a:off x="1900703" y="1534699"/>
              <a:ext cx="1060704" cy="914400"/>
            </a:xfrm>
            <a:prstGeom prst="hexagon">
              <a:avLst/>
            </a:prstGeom>
            <a:solidFill>
              <a:srgbClr val="FFA7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6" name="六角形 5">
              <a:extLst>
                <a:ext uri="{FF2B5EF4-FFF2-40B4-BE49-F238E27FC236}">
                  <a16:creationId xmlns:a16="http://schemas.microsoft.com/office/drawing/2014/main" id="{8B517DDB-1A07-DA18-40EA-18977C9DA4E5}"/>
                </a:ext>
              </a:extLst>
            </p:cNvPr>
            <p:cNvSpPr/>
            <p:nvPr/>
          </p:nvSpPr>
          <p:spPr>
            <a:xfrm>
              <a:off x="112734" y="2086282"/>
              <a:ext cx="1879101" cy="1619916"/>
            </a:xfrm>
            <a:prstGeom prst="hex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8" name="六角形 7">
              <a:extLst>
                <a:ext uri="{FF2B5EF4-FFF2-40B4-BE49-F238E27FC236}">
                  <a16:creationId xmlns:a16="http://schemas.microsoft.com/office/drawing/2014/main" id="{23C8D7BE-FB01-D625-EF22-69B22A8F42A7}"/>
                </a:ext>
              </a:extLst>
            </p:cNvPr>
            <p:cNvSpPr/>
            <p:nvPr/>
          </p:nvSpPr>
          <p:spPr>
            <a:xfrm>
              <a:off x="1900703" y="119953"/>
              <a:ext cx="1060704" cy="914400"/>
            </a:xfrm>
            <a:prstGeom prst="hexagon">
              <a:avLst/>
            </a:prstGeom>
            <a:solidFill>
              <a:srgbClr val="FF797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7" name="六角形 16">
              <a:extLst>
                <a:ext uri="{FF2B5EF4-FFF2-40B4-BE49-F238E27FC236}">
                  <a16:creationId xmlns:a16="http://schemas.microsoft.com/office/drawing/2014/main" id="{E4B48159-FE0E-6127-932F-194513BCC47A}"/>
                </a:ext>
              </a:extLst>
            </p:cNvPr>
            <p:cNvSpPr/>
            <p:nvPr/>
          </p:nvSpPr>
          <p:spPr>
            <a:xfrm rot="10800000">
              <a:off x="10187639" y="4955178"/>
              <a:ext cx="1879101" cy="1619916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8" name="六角形 17">
              <a:extLst>
                <a:ext uri="{FF2B5EF4-FFF2-40B4-BE49-F238E27FC236}">
                  <a16:creationId xmlns:a16="http://schemas.microsoft.com/office/drawing/2014/main" id="{454704AF-9D96-1564-D29D-6E3DACDEE463}"/>
                </a:ext>
              </a:extLst>
            </p:cNvPr>
            <p:cNvSpPr/>
            <p:nvPr/>
          </p:nvSpPr>
          <p:spPr>
            <a:xfrm rot="10800000">
              <a:off x="9218067" y="4403594"/>
              <a:ext cx="1060704" cy="914400"/>
            </a:xfrm>
            <a:prstGeom prst="hexagon">
              <a:avLst/>
            </a:prstGeom>
            <a:solidFill>
              <a:srgbClr val="FFA7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9" name="六角形 18">
              <a:extLst>
                <a:ext uri="{FF2B5EF4-FFF2-40B4-BE49-F238E27FC236}">
                  <a16:creationId xmlns:a16="http://schemas.microsoft.com/office/drawing/2014/main" id="{0820ED82-C0FA-32B8-0946-9761B747A7E3}"/>
                </a:ext>
              </a:extLst>
            </p:cNvPr>
            <p:cNvSpPr/>
            <p:nvPr/>
          </p:nvSpPr>
          <p:spPr>
            <a:xfrm rot="10800000">
              <a:off x="10187639" y="3146495"/>
              <a:ext cx="1879101" cy="1619916"/>
            </a:xfrm>
            <a:prstGeom prst="hex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20" name="六角形 19">
              <a:extLst>
                <a:ext uri="{FF2B5EF4-FFF2-40B4-BE49-F238E27FC236}">
                  <a16:creationId xmlns:a16="http://schemas.microsoft.com/office/drawing/2014/main" id="{3349FE16-DDB7-7F01-73FF-004243A3974D}"/>
                </a:ext>
              </a:extLst>
            </p:cNvPr>
            <p:cNvSpPr/>
            <p:nvPr/>
          </p:nvSpPr>
          <p:spPr>
            <a:xfrm rot="10800000">
              <a:off x="9218067" y="5818340"/>
              <a:ext cx="1060704" cy="914400"/>
            </a:xfrm>
            <a:prstGeom prst="hexagon">
              <a:avLst/>
            </a:prstGeom>
            <a:solidFill>
              <a:srgbClr val="FF797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28" name="六角形 27">
              <a:extLst>
                <a:ext uri="{FF2B5EF4-FFF2-40B4-BE49-F238E27FC236}">
                  <a16:creationId xmlns:a16="http://schemas.microsoft.com/office/drawing/2014/main" id="{CDFF13DC-06AC-16FE-664E-8BCCE7139E55}"/>
                </a:ext>
              </a:extLst>
            </p:cNvPr>
            <p:cNvSpPr/>
            <p:nvPr/>
          </p:nvSpPr>
          <p:spPr>
            <a:xfrm rot="10800000">
              <a:off x="9258543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29" name="六角形 28">
              <a:extLst>
                <a:ext uri="{FF2B5EF4-FFF2-40B4-BE49-F238E27FC236}">
                  <a16:creationId xmlns:a16="http://schemas.microsoft.com/office/drawing/2014/main" id="{534C7600-4279-7202-3141-6D3444F9F1E5}"/>
                </a:ext>
              </a:extLst>
            </p:cNvPr>
            <p:cNvSpPr/>
            <p:nvPr/>
          </p:nvSpPr>
          <p:spPr>
            <a:xfrm rot="10800000">
              <a:off x="10224334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30" name="六角形 29">
              <a:extLst>
                <a:ext uri="{FF2B5EF4-FFF2-40B4-BE49-F238E27FC236}">
                  <a16:creationId xmlns:a16="http://schemas.microsoft.com/office/drawing/2014/main" id="{078DCA54-A7EF-7B10-64F7-A1378D875E40}"/>
                </a:ext>
              </a:extLst>
            </p:cNvPr>
            <p:cNvSpPr/>
            <p:nvPr/>
          </p:nvSpPr>
          <p:spPr>
            <a:xfrm rot="10800000">
              <a:off x="11190125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33" name="六角形 32">
              <a:extLst>
                <a:ext uri="{FF2B5EF4-FFF2-40B4-BE49-F238E27FC236}">
                  <a16:creationId xmlns:a16="http://schemas.microsoft.com/office/drawing/2014/main" id="{223426D1-A1FB-C520-DC44-AD11B2D49F3A}"/>
                </a:ext>
              </a:extLst>
            </p:cNvPr>
            <p:cNvSpPr/>
            <p:nvPr/>
          </p:nvSpPr>
          <p:spPr>
            <a:xfrm rot="10800000">
              <a:off x="112734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34" name="六角形 33">
              <a:extLst>
                <a:ext uri="{FF2B5EF4-FFF2-40B4-BE49-F238E27FC236}">
                  <a16:creationId xmlns:a16="http://schemas.microsoft.com/office/drawing/2014/main" id="{3469065C-53B5-36B4-65A8-00632654A34A}"/>
                </a:ext>
              </a:extLst>
            </p:cNvPr>
            <p:cNvSpPr/>
            <p:nvPr/>
          </p:nvSpPr>
          <p:spPr>
            <a:xfrm rot="10800000">
              <a:off x="1078525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35" name="六角形 34">
              <a:extLst>
                <a:ext uri="{FF2B5EF4-FFF2-40B4-BE49-F238E27FC236}">
                  <a16:creationId xmlns:a16="http://schemas.microsoft.com/office/drawing/2014/main" id="{B2551764-6EE9-B150-49C8-49ABCF8CAAAC}"/>
                </a:ext>
              </a:extLst>
            </p:cNvPr>
            <p:cNvSpPr/>
            <p:nvPr/>
          </p:nvSpPr>
          <p:spPr>
            <a:xfrm rot="10800000">
              <a:off x="2044316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398245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5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2024-03-21T13:37:26Z</dcterms:modified>
</cp:coreProperties>
</file>