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0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307F41F3-C5AB-48BB-91E5-CAB295819371}"/>
    <pc:docChg chg="delSld modSection">
      <pc:chgData name="松浦英宗" userId="9b03fd3a-662f-49ff-9af1-1b93cf7aab22" providerId="ADAL" clId="{307F41F3-C5AB-48BB-91E5-CAB295819371}" dt="2024-03-21T13:37:07.217" v="1" actId="47"/>
      <pc:docMkLst>
        <pc:docMk/>
      </pc:docMkLst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307F41F3-C5AB-48BB-91E5-CAB295819371}" dt="2024-03-21T13:37:07.21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307F41F3-C5AB-48BB-91E5-CAB295819371}" dt="2024-03-21T13:37:07.21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307F41F3-C5AB-48BB-91E5-CAB295819371}" dt="2024-03-21T13:37:07.21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307F41F3-C5AB-48BB-91E5-CAB295819371}" dt="2024-03-21T13:37:07.21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307F41F3-C5AB-48BB-91E5-CAB295819371}" dt="2024-03-21T13:37:07.21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307F41F3-C5AB-48BB-91E5-CAB295819371}" dt="2024-03-21T13:37:07.21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307F41F3-C5AB-48BB-91E5-CAB295819371}" dt="2024-03-21T13:37:04.981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307F41F3-C5AB-48BB-91E5-CAB295819371}" dt="2024-03-21T13:37:04.981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307F41F3-C5AB-48BB-91E5-CAB295819371}" dt="2024-03-21T13:37:04.981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F170A3F-1767-E2A8-1D22-6AA8DC7D2CF3}"/>
              </a:ext>
            </a:extLst>
          </p:cNvPr>
          <p:cNvGrpSpPr/>
          <p:nvPr/>
        </p:nvGrpSpPr>
        <p:grpSpPr>
          <a:xfrm>
            <a:off x="336991" y="0"/>
            <a:ext cx="11855010" cy="6857999"/>
            <a:chOff x="336991" y="0"/>
            <a:chExt cx="11855010" cy="6857999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4C42CAF-3782-09F9-32E0-FB17E2D1D333}"/>
                </a:ext>
              </a:extLst>
            </p:cNvPr>
            <p:cNvSpPr/>
            <p:nvPr/>
          </p:nvSpPr>
          <p:spPr>
            <a:xfrm>
              <a:off x="8975558" y="0"/>
              <a:ext cx="3216443" cy="6857999"/>
            </a:xfrm>
            <a:prstGeom prst="rect">
              <a:avLst/>
            </a:prstGeom>
            <a:solidFill>
              <a:srgbClr val="0A7A7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>
                <a:spcBef>
                  <a:spcPts val="600"/>
                </a:spcBef>
              </a:pPr>
              <a:r>
                <a:rPr lang="ja-JP" altLang="en-US" sz="48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さあ、新たな価値を</a:t>
              </a:r>
              <a:br>
                <a:rPr lang="en-US" altLang="ja-JP" sz="48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48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探しに行こう</a:t>
              </a:r>
              <a:endParaRPr lang="en-US" altLang="ja-JP" sz="4800" b="1" dirty="0">
                <a:ln w="38100">
                  <a:noFill/>
                </a:ln>
                <a:solidFill>
                  <a:schemeClr val="bg1">
                    <a:lumMod val="9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569833FD-5F2A-32D1-3BE9-0E3BD83EBF01}"/>
                </a:ext>
              </a:extLst>
            </p:cNvPr>
            <p:cNvGrpSpPr/>
            <p:nvPr/>
          </p:nvGrpSpPr>
          <p:grpSpPr>
            <a:xfrm>
              <a:off x="336991" y="2542983"/>
              <a:ext cx="7266967" cy="1772033"/>
              <a:chOff x="336991" y="2712901"/>
              <a:chExt cx="7266967" cy="1772033"/>
            </a:xfrm>
          </p:grpSpPr>
          <p:sp>
            <p:nvSpPr>
              <p:cNvPr id="8" name="Text Placeholder 5">
                <a:extLst>
                  <a:ext uri="{FF2B5EF4-FFF2-40B4-BE49-F238E27FC236}">
                    <a16:creationId xmlns:a16="http://schemas.microsoft.com/office/drawing/2014/main" id="{3C38C853-F412-5A8E-AE5D-8E2734571E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2712901"/>
                <a:ext cx="7266967" cy="5418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2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探求型ワークショップ研修</a:t>
                </a:r>
              </a:p>
            </p:txBody>
          </p:sp>
          <p:sp>
            <p:nvSpPr>
              <p:cNvPr id="10" name="Text Placeholder 5">
                <a:extLst>
                  <a:ext uri="{FF2B5EF4-FFF2-40B4-BE49-F238E27FC236}">
                    <a16:creationId xmlns:a16="http://schemas.microsoft.com/office/drawing/2014/main" id="{638D385D-0210-E725-0482-E0C089A3C0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3428999"/>
                <a:ext cx="7266967" cy="10559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6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「なでしこ」のご紹介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45010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19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2024-03-21T13:37:07Z</dcterms:modified>
</cp:coreProperties>
</file>