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0FA0C0E3-74D7-4399-A085-1E83FB28080C}"/>
    <pc:docChg chg="delSld modSection">
      <pc:chgData name="松浦英宗" userId="9b03fd3a-662f-49ff-9af1-1b93cf7aab22" providerId="ADAL" clId="{0FA0C0E3-74D7-4399-A085-1E83FB28080C}" dt="2024-03-21T13:36:24.924" v="1" actId="47"/>
      <pc:docMkLst>
        <pc:docMk/>
      </pc:docMkLst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FA0C0E3-74D7-4399-A085-1E83FB28080C}" dt="2024-03-21T13:36:24.92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FA0C0E3-74D7-4399-A085-1E83FB28080C}" dt="2024-03-21T13:36:22.53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FA0C0E3-74D7-4399-A085-1E83FB28080C}" dt="2024-03-21T13:36:22.535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FA0C0E3-74D7-4399-A085-1E83FB28080C}" dt="2024-03-21T13:36:22.535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8324D7D-D775-61FD-33B6-A4EB9E008353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0" y="0"/>
            <a:chExt cx="12191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51306EF7-E75F-BDB8-82C9-1AA733A84B93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84480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E8D28384-90B8-18EF-4BC6-B9A1D82EE75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573520"/>
              <a:ext cx="12191999" cy="284480"/>
            </a:xfrm>
            <a:prstGeom prst="rect">
              <a:avLst/>
            </a:prstGeom>
            <a:solidFill>
              <a:srgbClr val="0070C0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48C85F80-28D1-D0B6-21B0-645F484828C8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1684152"/>
              <a:ext cx="6831402" cy="105954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3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8EA8E455-4835-A7D8-0B9A-B062F33FB51D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3085538"/>
              <a:ext cx="6831402" cy="4493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5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　次　報　告　資　料</a:t>
              </a: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F55BFA50-24AC-464D-C3E6-1BE3A1000D22}"/>
                </a:ext>
              </a:extLst>
            </p:cNvPr>
            <p:cNvSpPr txBox="1">
              <a:spLocks/>
            </p:cNvSpPr>
            <p:nvPr/>
          </p:nvSpPr>
          <p:spPr>
            <a:xfrm>
              <a:off x="2680298" y="4501951"/>
              <a:ext cx="6831402" cy="4493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5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中期経営計画の最終年度を見据えた「覚悟」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6652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20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2024-03-21T13:36:25Z</dcterms:modified>
</cp:coreProperties>
</file>