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9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048B05E5-F51E-420F-935D-38BC7E9614C2}"/>
    <pc:docChg chg="delSld modSection">
      <pc:chgData name="松浦英宗" userId="9b03fd3a-662f-49ff-9af1-1b93cf7aab22" providerId="ADAL" clId="{048B05E5-F51E-420F-935D-38BC7E9614C2}" dt="2024-03-21T13:36:09.303" v="1" actId="47"/>
      <pc:docMkLst>
        <pc:docMk/>
      </pc:docMkLst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048B05E5-F51E-420F-935D-38BC7E9614C2}" dt="2024-03-21T13:36:09.303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048B05E5-F51E-420F-935D-38BC7E9614C2}" dt="2024-03-21T13:36:09.303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048B05E5-F51E-420F-935D-38BC7E9614C2}" dt="2024-03-21T13:36:09.303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048B05E5-F51E-420F-935D-38BC7E9614C2}" dt="2024-03-21T13:36:09.303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048B05E5-F51E-420F-935D-38BC7E9614C2}" dt="2024-03-21T13:36:09.303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048B05E5-F51E-420F-935D-38BC7E9614C2}" dt="2024-03-21T13:36:09.303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048B05E5-F51E-420F-935D-38BC7E9614C2}" dt="2024-03-21T13:36:09.303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048B05E5-F51E-420F-935D-38BC7E9614C2}" dt="2024-03-21T13:36:09.303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048B05E5-F51E-420F-935D-38BC7E9614C2}" dt="2024-03-21T13:36:05.642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048B05E5-F51E-420F-935D-38BC7E9614C2}" dt="2024-03-21T13:36:05.642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048B05E5-F51E-420F-935D-38BC7E9614C2}" dt="2024-03-21T13:36:05.642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0753829E-BD9E-3AF0-92D8-7069999C1018}"/>
              </a:ext>
            </a:extLst>
          </p:cNvPr>
          <p:cNvGrpSpPr/>
          <p:nvPr/>
        </p:nvGrpSpPr>
        <p:grpSpPr>
          <a:xfrm>
            <a:off x="0" y="0"/>
            <a:ext cx="12191999" cy="6858000"/>
            <a:chOff x="0" y="0"/>
            <a:chExt cx="12191999" cy="6858000"/>
          </a:xfrm>
        </p:grpSpPr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58958A24-2528-180E-78F4-A846DE44E1DE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6858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91F989B7-89E1-896F-9E2A-A7A08BEAE42F}"/>
                </a:ext>
              </a:extLst>
            </p:cNvPr>
            <p:cNvSpPr txBox="1">
              <a:spLocks/>
            </p:cNvSpPr>
            <p:nvPr/>
          </p:nvSpPr>
          <p:spPr>
            <a:xfrm>
              <a:off x="485947" y="798205"/>
              <a:ext cx="5132533" cy="1551276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4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第４回</a:t>
              </a:r>
              <a:br>
                <a:rPr lang="en-US" altLang="ja-JP" sz="4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4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全社ミーティング資料</a:t>
              </a:r>
            </a:p>
          </p:txBody>
        </p: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C78BD3D8-C0EE-ECC1-922C-65C758F7BF92}"/>
                </a:ext>
              </a:extLst>
            </p:cNvPr>
            <p:cNvSpPr txBox="1">
              <a:spLocks/>
            </p:cNvSpPr>
            <p:nvPr/>
          </p:nvSpPr>
          <p:spPr>
            <a:xfrm>
              <a:off x="485947" y="2859904"/>
              <a:ext cx="5132533" cy="494285"/>
            </a:xfrm>
            <a:prstGeom prst="roundRect">
              <a:avLst/>
            </a:prstGeom>
            <a:solidFill>
              <a:schemeClr val="bg1"/>
            </a:solidFill>
          </p:spPr>
          <p:txBody>
            <a:bodyPr vert="horz" wrap="none" lIns="144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zh-CN" altLang="en-US" sz="2800" b="1" dirty="0">
                  <a:solidFill>
                    <a:srgbClr val="084F6A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98C5F24A-916C-0E33-B0F8-C538233E450D}"/>
                </a:ext>
              </a:extLst>
            </p:cNvPr>
            <p:cNvSpPr txBox="1">
              <a:spLocks/>
            </p:cNvSpPr>
            <p:nvPr/>
          </p:nvSpPr>
          <p:spPr>
            <a:xfrm>
              <a:off x="485947" y="3508723"/>
              <a:ext cx="5132533" cy="494285"/>
            </a:xfrm>
            <a:prstGeom prst="roundRect">
              <a:avLst/>
            </a:prstGeom>
            <a:solidFill>
              <a:schemeClr val="bg1"/>
            </a:solidFill>
          </p:spPr>
          <p:txBody>
            <a:bodyPr vert="horz" wrap="none" lIns="144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2800" b="1" dirty="0">
                  <a:solidFill>
                    <a:srgbClr val="084F6A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0E45B4B8-539F-8B3D-6183-0C94DC37429A}"/>
                </a:ext>
              </a:extLst>
            </p:cNvPr>
            <p:cNvGrpSpPr/>
            <p:nvPr/>
          </p:nvGrpSpPr>
          <p:grpSpPr>
            <a:xfrm>
              <a:off x="10550160" y="309881"/>
              <a:ext cx="1338773" cy="6238238"/>
              <a:chOff x="10367280" y="235070"/>
              <a:chExt cx="1338773" cy="6238238"/>
            </a:xfrm>
          </p:grpSpPr>
          <p:sp>
            <p:nvSpPr>
              <p:cNvPr id="17" name="ひし形 16">
                <a:extLst>
                  <a:ext uri="{FF2B5EF4-FFF2-40B4-BE49-F238E27FC236}">
                    <a16:creationId xmlns:a16="http://schemas.microsoft.com/office/drawing/2014/main" id="{A11AC8A1-F9EF-625C-AC31-668563A82DF5}"/>
                  </a:ext>
                </a:extLst>
              </p:cNvPr>
              <p:cNvSpPr/>
              <p:nvPr/>
            </p:nvSpPr>
            <p:spPr>
              <a:xfrm>
                <a:off x="10367280" y="235070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ひし形 22">
                <a:extLst>
                  <a:ext uri="{FF2B5EF4-FFF2-40B4-BE49-F238E27FC236}">
                    <a16:creationId xmlns:a16="http://schemas.microsoft.com/office/drawing/2014/main" id="{F99AF37A-2F81-4754-8F8E-FF00535157C6}"/>
                  </a:ext>
                </a:extLst>
              </p:cNvPr>
              <p:cNvSpPr/>
              <p:nvPr/>
            </p:nvSpPr>
            <p:spPr>
              <a:xfrm>
                <a:off x="10367280" y="1634918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ひし形 29">
                <a:extLst>
                  <a:ext uri="{FF2B5EF4-FFF2-40B4-BE49-F238E27FC236}">
                    <a16:creationId xmlns:a16="http://schemas.microsoft.com/office/drawing/2014/main" id="{1BF49161-DEB6-C180-E799-2B527A06FFE1}"/>
                  </a:ext>
                </a:extLst>
              </p:cNvPr>
              <p:cNvSpPr/>
              <p:nvPr/>
            </p:nvSpPr>
            <p:spPr>
              <a:xfrm>
                <a:off x="10367280" y="934994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ひし形 30">
                <a:extLst>
                  <a:ext uri="{FF2B5EF4-FFF2-40B4-BE49-F238E27FC236}">
                    <a16:creationId xmlns:a16="http://schemas.microsoft.com/office/drawing/2014/main" id="{A4FAE04A-B79D-8556-4A7B-B413A6B96B20}"/>
                  </a:ext>
                </a:extLst>
              </p:cNvPr>
              <p:cNvSpPr/>
              <p:nvPr/>
            </p:nvSpPr>
            <p:spPr>
              <a:xfrm>
                <a:off x="10367280" y="3034766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ひし形 32">
                <a:extLst>
                  <a:ext uri="{FF2B5EF4-FFF2-40B4-BE49-F238E27FC236}">
                    <a16:creationId xmlns:a16="http://schemas.microsoft.com/office/drawing/2014/main" id="{4D17BBA8-0A4A-DDD0-3DE5-B9FC4D5D5932}"/>
                  </a:ext>
                </a:extLst>
              </p:cNvPr>
              <p:cNvSpPr/>
              <p:nvPr/>
            </p:nvSpPr>
            <p:spPr>
              <a:xfrm>
                <a:off x="10367280" y="3734690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ひし形 33">
                <a:extLst>
                  <a:ext uri="{FF2B5EF4-FFF2-40B4-BE49-F238E27FC236}">
                    <a16:creationId xmlns:a16="http://schemas.microsoft.com/office/drawing/2014/main" id="{E3BF76CE-1240-8DE6-0C95-25FECDBA7A4A}"/>
                  </a:ext>
                </a:extLst>
              </p:cNvPr>
              <p:cNvSpPr/>
              <p:nvPr/>
            </p:nvSpPr>
            <p:spPr>
              <a:xfrm>
                <a:off x="10367280" y="5134535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ひし形 39">
                <a:extLst>
                  <a:ext uri="{FF2B5EF4-FFF2-40B4-BE49-F238E27FC236}">
                    <a16:creationId xmlns:a16="http://schemas.microsoft.com/office/drawing/2014/main" id="{5245F639-5311-95FC-29F5-06556FCD7B07}"/>
                  </a:ext>
                </a:extLst>
              </p:cNvPr>
              <p:cNvSpPr/>
              <p:nvPr/>
            </p:nvSpPr>
            <p:spPr>
              <a:xfrm>
                <a:off x="10367280" y="2334842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ひし形 40">
                <a:extLst>
                  <a:ext uri="{FF2B5EF4-FFF2-40B4-BE49-F238E27FC236}">
                    <a16:creationId xmlns:a16="http://schemas.microsoft.com/office/drawing/2014/main" id="{1413662F-4C03-82AC-4527-769FD3FF096B}"/>
                  </a:ext>
                </a:extLst>
              </p:cNvPr>
              <p:cNvSpPr/>
              <p:nvPr/>
            </p:nvSpPr>
            <p:spPr>
              <a:xfrm>
                <a:off x="10367280" y="4434614"/>
                <a:ext cx="1338773" cy="1338773"/>
              </a:xfrm>
              <a:prstGeom prst="diamond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6580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11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2024-03-21T13:36:09Z</dcterms:modified>
</cp:coreProperties>
</file>