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6DC64E7D-74A8-4EFD-BF23-3F45AAC54FDA}"/>
    <pc:docChg chg="delSld modSection">
      <pc:chgData name="松浦英宗" userId="9b03fd3a-662f-49ff-9af1-1b93cf7aab22" providerId="ADAL" clId="{6DC64E7D-74A8-4EFD-BF23-3F45AAC54FDA}" dt="2024-03-21T13:17:21.892" v="1" actId="47"/>
      <pc:docMkLst>
        <pc:docMk/>
      </pc:docMkLst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6DC64E7D-74A8-4EFD-BF23-3F45AAC54FDA}" dt="2024-03-21T13:17:18.00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6DC64E7D-74A8-4EFD-BF23-3F45AAC54FDA}" dt="2024-03-21T13:17:18.00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6DC64E7D-74A8-4EFD-BF23-3F45AAC54FDA}" dt="2024-03-21T13:17:21.892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6DC64E7D-74A8-4EFD-BF23-3F45AAC54FDA}" dt="2024-03-21T13:17:21.892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6DC64E7D-74A8-4EFD-BF23-3F45AAC54FDA}" dt="2024-03-21T13:17:21.892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5A124EC4-8071-2186-7CE3-EEFC7E1BCD11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1" y="0"/>
            <a:chExt cx="9143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2118D28A-FBD0-984F-C40A-F2D26285289F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9143999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51F09C61-A92F-ED64-DE90-10C7AEF39898}"/>
                </a:ext>
              </a:extLst>
            </p:cNvPr>
            <p:cNvSpPr txBox="1">
              <a:spLocks/>
            </p:cNvSpPr>
            <p:nvPr/>
          </p:nvSpPr>
          <p:spPr>
            <a:xfrm>
              <a:off x="306889" y="823821"/>
              <a:ext cx="2558440" cy="5437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020B8E4E-8246-3432-C41D-41B9437654F3}"/>
                </a:ext>
              </a:extLst>
            </p:cNvPr>
            <p:cNvSpPr txBox="1">
              <a:spLocks/>
            </p:cNvSpPr>
            <p:nvPr/>
          </p:nvSpPr>
          <p:spPr>
            <a:xfrm>
              <a:off x="306889" y="1635269"/>
              <a:ext cx="5282851" cy="248984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事業計画</a:t>
              </a:r>
              <a:b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FY25</a:t>
              </a:r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to</a:t>
              </a:r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FY27</a:t>
              </a:r>
              <a:endParaRPr lang="ja-JP" altLang="en-US" sz="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883A4879-6DF1-FAEE-E66E-84DFCE4D1CDA}"/>
                </a:ext>
              </a:extLst>
            </p:cNvPr>
            <p:cNvGrpSpPr/>
            <p:nvPr/>
          </p:nvGrpSpPr>
          <p:grpSpPr>
            <a:xfrm>
              <a:off x="306889" y="4889905"/>
              <a:ext cx="8530225" cy="825572"/>
              <a:chOff x="488514" y="4689489"/>
              <a:chExt cx="11373633" cy="825572"/>
            </a:xfrm>
          </p:grpSpPr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112B2E54-0A8E-FEBB-CE32-8158315EE9A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4" y="4689489"/>
                <a:ext cx="11373633" cy="3643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E877814-5AE5-7EA2-1FEC-3D5B1FA953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4" y="5478629"/>
                <a:ext cx="11373633" cy="3643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C7ECCC53-44C3-A806-37BF-F10284419B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5" y="4801191"/>
                <a:ext cx="11373632" cy="6021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en-US" altLang="ja-JP" sz="24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FY24</a:t>
                </a:r>
                <a:r>
                  <a:rPr lang="ja-JP" altLang="en-US" sz="24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を振り返り、今後の取組みを加速させる</a:t>
                </a: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E0C4C840-DB77-3101-39CF-951CFC4D3975}"/>
                </a:ext>
              </a:extLst>
            </p:cNvPr>
            <p:cNvGrpSpPr/>
            <p:nvPr/>
          </p:nvGrpSpPr>
          <p:grpSpPr>
            <a:xfrm>
              <a:off x="7524610" y="148716"/>
              <a:ext cx="1528218" cy="1346725"/>
              <a:chOff x="9319804" y="110882"/>
              <a:chExt cx="2712078" cy="2385807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C9A20A83-79A4-2EF7-444F-5D7A29596F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B4678D5D-D38E-2EC3-DA15-0A81FF4D41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834F96AB-E5EF-340A-132A-A3B776FC8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E98C0563-74D9-2E08-F52D-19742D4AE5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Text Placeholder 5">
                <a:extLst>
                  <a:ext uri="{FF2B5EF4-FFF2-40B4-BE49-F238E27FC236}">
                    <a16:creationId xmlns:a16="http://schemas.microsoft.com/office/drawing/2014/main" id="{9A4BE62D-9C45-E57D-C1A6-937B10CE26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4" name="Text Placeholder 5">
                <a:extLst>
                  <a:ext uri="{FF2B5EF4-FFF2-40B4-BE49-F238E27FC236}">
                    <a16:creationId xmlns:a16="http://schemas.microsoft.com/office/drawing/2014/main" id="{8DE0EAC2-636C-9225-E634-A2311597D8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" name="Text Placeholder 5">
                <a:extLst>
                  <a:ext uri="{FF2B5EF4-FFF2-40B4-BE49-F238E27FC236}">
                    <a16:creationId xmlns:a16="http://schemas.microsoft.com/office/drawing/2014/main" id="{AEFB6225-A199-A0FB-6586-C0F9E07767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" name="Text Placeholder 5">
                <a:extLst>
                  <a:ext uri="{FF2B5EF4-FFF2-40B4-BE49-F238E27FC236}">
                    <a16:creationId xmlns:a16="http://schemas.microsoft.com/office/drawing/2014/main" id="{D55D449C-757B-DC66-99AB-14E2769E97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7" name="Text Placeholder 5">
                <a:extLst>
                  <a:ext uri="{FF2B5EF4-FFF2-40B4-BE49-F238E27FC236}">
                    <a16:creationId xmlns:a16="http://schemas.microsoft.com/office/drawing/2014/main" id="{E0D6BB26-C705-AD6C-441F-094303A323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8" name="Text Placeholder 5">
                <a:extLst>
                  <a:ext uri="{FF2B5EF4-FFF2-40B4-BE49-F238E27FC236}">
                    <a16:creationId xmlns:a16="http://schemas.microsoft.com/office/drawing/2014/main" id="{CCF84E45-5DF0-E3C3-AEDA-AF80B5B15B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9" name="Text Placeholder 5">
                <a:extLst>
                  <a:ext uri="{FF2B5EF4-FFF2-40B4-BE49-F238E27FC236}">
                    <a16:creationId xmlns:a16="http://schemas.microsoft.com/office/drawing/2014/main" id="{1CF40F87-8A0E-E365-7761-5D36844DE9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0" name="Text Placeholder 5">
                <a:extLst>
                  <a:ext uri="{FF2B5EF4-FFF2-40B4-BE49-F238E27FC236}">
                    <a16:creationId xmlns:a16="http://schemas.microsoft.com/office/drawing/2014/main" id="{F96D26FC-8CA3-A7F9-3355-0A4228F15B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1" name="Text Placeholder 5">
                <a:extLst>
                  <a:ext uri="{FF2B5EF4-FFF2-40B4-BE49-F238E27FC236}">
                    <a16:creationId xmlns:a16="http://schemas.microsoft.com/office/drawing/2014/main" id="{D2C4B0D3-CDB8-43AB-68D4-0B88D9E71F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2" name="Text Placeholder 5">
                <a:extLst>
                  <a:ext uri="{FF2B5EF4-FFF2-40B4-BE49-F238E27FC236}">
                    <a16:creationId xmlns:a16="http://schemas.microsoft.com/office/drawing/2014/main" id="{47C04103-3300-D517-C328-912467E00B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3" name="Text Placeholder 5">
                <a:extLst>
                  <a:ext uri="{FF2B5EF4-FFF2-40B4-BE49-F238E27FC236}">
                    <a16:creationId xmlns:a16="http://schemas.microsoft.com/office/drawing/2014/main" id="{D251BAF0-B537-06F8-5D22-D12F5AE1C9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4" name="Text Placeholder 5">
                <a:extLst>
                  <a:ext uri="{FF2B5EF4-FFF2-40B4-BE49-F238E27FC236}">
                    <a16:creationId xmlns:a16="http://schemas.microsoft.com/office/drawing/2014/main" id="{09120CD5-326F-032F-9C6E-E7EE72E505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52731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19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2024-03-21T13:17:22Z</dcterms:modified>
</cp:coreProperties>
</file>