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5993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599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744212C0-48E1-4628-9A29-E84686A64347}"/>
    <pc:docChg chg="undo custSel modSld">
      <pc:chgData name="英宗 松浦" userId="62df0116299a32bf" providerId="LiveId" clId="{744212C0-48E1-4628-9A29-E84686A64347}" dt="2024-03-21T12:02:06.778" v="19" actId="207"/>
      <pc:docMkLst>
        <pc:docMk/>
      </pc:docMkLst>
      <pc:sldChg chg="modSp mod">
        <pc:chgData name="英宗 松浦" userId="62df0116299a32bf" providerId="LiveId" clId="{744212C0-48E1-4628-9A29-E84686A64347}" dt="2024-03-21T11:53:30.626" v="13" actId="1038"/>
        <pc:sldMkLst>
          <pc:docMk/>
          <pc:sldMk cId="4244831351" sldId="5981"/>
        </pc:sldMkLst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8" creationId="{01385A20-34ED-0185-B203-E742E66B6119}"/>
          </ac:spMkLst>
        </pc:spChg>
      </pc:sldChg>
      <pc:sldChg chg="modSp mod">
        <pc:chgData name="英宗 松浦" userId="62df0116299a32bf" providerId="LiveId" clId="{744212C0-48E1-4628-9A29-E84686A64347}" dt="2024-03-21T11:58:20.553" v="14" actId="208"/>
        <pc:sldMkLst>
          <pc:docMk/>
          <pc:sldMk cId="2643321744" sldId="5982"/>
        </pc:sldMkLst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7" creationId="{8E5C1EBB-9045-0532-FB83-A41B1CFD4461}"/>
          </ac:spMkLst>
        </pc:spChg>
      </pc:sldChg>
      <pc:sldChg chg="modSp mod">
        <pc:chgData name="英宗 松浦" userId="62df0116299a32bf" providerId="LiveId" clId="{744212C0-48E1-4628-9A29-E84686A64347}" dt="2024-03-21T12:02:06.778" v="19" actId="207"/>
        <pc:sldMkLst>
          <pc:docMk/>
          <pc:sldMk cId="3616580550" sldId="5998"/>
        </pc:sldMkLst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9" creationId="{98C5F24A-916C-0E33-B0F8-C538233E450D}"/>
          </ac:spMkLst>
        </pc:spChg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  <pc:docChgLst>
    <pc:chgData name="松浦英宗" userId="9b03fd3a-662f-49ff-9af1-1b93cf7aab22" providerId="ADAL" clId="{B8220723-1087-4170-95C4-88BBC6795412}"/>
    <pc:docChg chg="delSld delSection modSection">
      <pc:chgData name="松浦英宗" userId="9b03fd3a-662f-49ff-9af1-1b93cf7aab22" providerId="ADAL" clId="{B8220723-1087-4170-95C4-88BBC6795412}" dt="2024-03-21T12:40:00.581" v="0" actId="47"/>
      <pc:docMkLst>
        <pc:docMk/>
      </pc:docMkLst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960428355" sldId="6016"/>
        </pc:sldMkLst>
      </pc:sldChg>
    </pc:docChg>
  </pc:docChgLst>
  <pc:docChgLst>
    <pc:chgData name="松浦英宗" userId="9b03fd3a-662f-49ff-9af1-1b93cf7aab22" providerId="ADAL" clId="{7EAAAB58-1FF8-4464-ABD7-3A067E2D5537}"/>
    <pc:docChg chg="delSld modSection">
      <pc:chgData name="松浦英宗" userId="9b03fd3a-662f-49ff-9af1-1b93cf7aab22" providerId="ADAL" clId="{7EAAAB58-1FF8-4464-ABD7-3A067E2D5537}" dt="2024-03-21T13:17:30.193" v="1" actId="47"/>
      <pc:docMkLst>
        <pc:docMk/>
      </pc:docMkLst>
      <pc:sldChg chg="del">
        <pc:chgData name="松浦英宗" userId="9b03fd3a-662f-49ff-9af1-1b93cf7aab22" providerId="ADAL" clId="{7EAAAB58-1FF8-4464-ABD7-3A067E2D5537}" dt="2024-03-21T13:17:30.193" v="1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7EAAAB58-1FF8-4464-ABD7-3A067E2D5537}" dt="2024-03-21T13:17:26.957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7EAAAB58-1FF8-4464-ABD7-3A067E2D5537}" dt="2024-03-21T13:17:30.193" v="1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7EAAAB58-1FF8-4464-ABD7-3A067E2D5537}" dt="2024-03-21T13:17:30.193" v="1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7EAAAB58-1FF8-4464-ABD7-3A067E2D5537}" dt="2024-03-21T13:17:26.957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7EAAAB58-1FF8-4464-ABD7-3A067E2D5537}" dt="2024-03-21T13:17:30.193" v="1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7EAAAB58-1FF8-4464-ABD7-3A067E2D5537}" dt="2024-03-21T13:17:30.193" v="1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7EAAAB58-1FF8-4464-ABD7-3A067E2D5537}" dt="2024-03-21T13:17:30.193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7EAAAB58-1FF8-4464-ABD7-3A067E2D5537}" dt="2024-03-21T13:17:30.193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7EAAAB58-1FF8-4464-ABD7-3A067E2D5537}" dt="2024-03-21T13:17:30.193" v="1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7EAAAB58-1FF8-4464-ABD7-3A067E2D5537}" dt="2024-03-21T13:17:30.193" v="1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7EAAAB58-1FF8-4464-ABD7-3A067E2D5537}" dt="2024-03-21T13:17:30.193" v="1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7EAAAB58-1FF8-4464-ABD7-3A067E2D5537}" dt="2024-03-21T13:17:30.193" v="1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7EAAAB58-1FF8-4464-ABD7-3A067E2D5537}" dt="2024-03-21T13:17:30.193" v="1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7EAAAB58-1FF8-4464-ABD7-3A067E2D5537}" dt="2024-03-21T13:17:30.193" v="1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7EAAAB58-1FF8-4464-ABD7-3A067E2D5537}" dt="2024-03-21T13:17:30.193" v="1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7EAAAB58-1FF8-4464-ABD7-3A067E2D5537}" dt="2024-03-21T13:17:30.193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7EAAAB58-1FF8-4464-ABD7-3A067E2D5537}" dt="2024-03-21T13:17:30.193" v="1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7EAAAB58-1FF8-4464-ABD7-3A067E2D5537}" dt="2024-03-21T13:17:30.193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7EAAAB58-1FF8-4464-ABD7-3A067E2D5537}" dt="2024-03-21T13:17:30.193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7EAAAB58-1FF8-4464-ABD7-3A067E2D5537}" dt="2024-03-21T13:17:30.193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7EAAAB58-1FF8-4464-ABD7-3A067E2D5537}" dt="2024-03-21T13:17:30.193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7EAAAB58-1FF8-4464-ABD7-3A067E2D5537}" dt="2024-03-21T13:17:30.193" v="1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7EAAAB58-1FF8-4464-ABD7-3A067E2D5537}" dt="2024-03-21T13:17:30.193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7EAAAB58-1FF8-4464-ABD7-3A067E2D5537}" dt="2024-03-21T13:17:30.193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7EAAAB58-1FF8-4464-ABD7-3A067E2D5537}" dt="2024-03-21T13:17:30.193" v="1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7EAAAB58-1FF8-4464-ABD7-3A067E2D5537}" dt="2024-03-21T13:17:30.193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7EAAAB58-1FF8-4464-ABD7-3A067E2D5537}" dt="2024-03-21T13:17:30.193" v="1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7EAAAB58-1FF8-4464-ABD7-3A067E2D5537}" dt="2024-03-21T13:17:30.193" v="1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7EAAAB58-1FF8-4464-ABD7-3A067E2D5537}" dt="2024-03-21T13:17:30.193" v="1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7EAAAB58-1FF8-4464-ABD7-3A067E2D5537}" dt="2024-03-21T13:17:30.193" v="1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7EAAAB58-1FF8-4464-ABD7-3A067E2D5537}" dt="2024-03-21T13:17:30.193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7EAAAB58-1FF8-4464-ABD7-3A067E2D5537}" dt="2024-03-21T13:17:30.193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7EAAAB58-1FF8-4464-ABD7-3A067E2D5537}" dt="2024-03-21T13:17:30.193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7EAAAB58-1FF8-4464-ABD7-3A067E2D5537}" dt="2024-03-21T13:17:30.193" v="1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7EAAAB58-1FF8-4464-ABD7-3A067E2D5537}" dt="2024-03-21T13:17:30.193" v="1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7EAAAB58-1FF8-4464-ABD7-3A067E2D5537}" dt="2024-03-21T13:17:30.193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7EAAAB58-1FF8-4464-ABD7-3A067E2D5537}" dt="2024-03-21T13:17:30.193" v="1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7EAAAB58-1FF8-4464-ABD7-3A067E2D5537}" dt="2024-03-21T13:17:30.193" v="1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7EAAAB58-1FF8-4464-ABD7-3A067E2D5537}" dt="2024-03-21T13:17:30.193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7EAAAB58-1FF8-4464-ABD7-3A067E2D5537}" dt="2024-03-21T13:17:30.193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7EAAAB58-1FF8-4464-ABD7-3A067E2D5537}" dt="2024-03-21T13:17:30.193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7EAAAB58-1FF8-4464-ABD7-3A067E2D5537}" dt="2024-03-21T13:17:30.193" v="1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7EAAAB58-1FF8-4464-ABD7-3A067E2D5537}" dt="2024-03-21T13:17:30.193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7EAAAB58-1FF8-4464-ABD7-3A067E2D5537}" dt="2024-03-21T13:17:30.193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7EAAAB58-1FF8-4464-ABD7-3A067E2D5537}" dt="2024-03-21T13:17:30.193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7EAAAB58-1FF8-4464-ABD7-3A067E2D5537}" dt="2024-03-21T13:17:30.193" v="1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7EAAAB58-1FF8-4464-ABD7-3A067E2D5537}" dt="2024-03-21T13:17:30.193" v="1" actId="47"/>
        <pc:sldMasterMkLst>
          <pc:docMk/>
          <pc:sldMasterMk cId="3648449963" sldId="2147483648"/>
        </pc:sldMasterMkLst>
        <pc:sldLayoutChg chg="del">
          <pc:chgData name="松浦英宗" userId="9b03fd3a-662f-49ff-9af1-1b93cf7aab22" providerId="ADAL" clId="{7EAAAB58-1FF8-4464-ABD7-3A067E2D5537}" dt="2024-03-21T13:17:30.193" v="1" actId="47"/>
          <pc:sldLayoutMkLst>
            <pc:docMk/>
            <pc:sldMasterMk cId="3648449963" sldId="2147483648"/>
            <pc:sldLayoutMk cId="1089864183" sldId="2147483685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7A90B-2C5B-E7BF-A9E0-73DB987C5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059421-7145-F47E-DADF-80CEBFAF9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EE838-08F8-9B31-E59F-1B636A8A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0FB86-5335-6EE4-E8CD-F4A98753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DE71A-48C2-3631-8DA6-92A3F938C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135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BCBD047-9C5A-441C-452D-9737F3759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6C643D-BD21-2557-3530-48A38E07F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2A1DFE-29F2-5373-B134-5EBB54A15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A1AB94-63E8-C59F-D8F3-C03410B06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C59137-AB5C-69F8-FF9C-8D12D7149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44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8B026ED6-ED5C-B509-5B0D-5AC5FA030F74}"/>
              </a:ext>
            </a:extLst>
          </p:cNvPr>
          <p:cNvGrpSpPr/>
          <p:nvPr/>
        </p:nvGrpSpPr>
        <p:grpSpPr>
          <a:xfrm>
            <a:off x="0" y="0"/>
            <a:ext cx="12191999" cy="6858000"/>
            <a:chOff x="0" y="0"/>
            <a:chExt cx="12191999" cy="6858000"/>
          </a:xfrm>
        </p:grpSpPr>
        <p:sp>
          <p:nvSpPr>
            <p:cNvPr id="2" name="Text Placeholder 5">
              <a:extLst>
                <a:ext uri="{FF2B5EF4-FFF2-40B4-BE49-F238E27FC236}">
                  <a16:creationId xmlns:a16="http://schemas.microsoft.com/office/drawing/2014/main" id="{2118D28A-FBD0-984F-C40A-F2D26285289F}"/>
                </a:ext>
              </a:extLst>
            </p:cNvPr>
            <p:cNvSpPr txBox="1">
              <a:spLocks/>
            </p:cNvSpPr>
            <p:nvPr/>
          </p:nvSpPr>
          <p:spPr>
            <a:xfrm>
              <a:off x="0" y="0"/>
              <a:ext cx="12191999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" name="Text Placeholder 5">
              <a:extLst>
                <a:ext uri="{FF2B5EF4-FFF2-40B4-BE49-F238E27FC236}">
                  <a16:creationId xmlns:a16="http://schemas.microsoft.com/office/drawing/2014/main" id="{51F09C61-A92F-ED64-DE90-10C7AEF39898}"/>
                </a:ext>
              </a:extLst>
            </p:cNvPr>
            <p:cNvSpPr txBox="1">
              <a:spLocks/>
            </p:cNvSpPr>
            <p:nvPr/>
          </p:nvSpPr>
          <p:spPr>
            <a:xfrm>
              <a:off x="409184" y="823821"/>
              <a:ext cx="3411254" cy="5437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none" lIns="216000" tIns="72000" rIns="72000" bIns="72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r>
                <a:rPr lang="ja-JP" altLang="en-US" sz="28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〇〇〇株式会社</a:t>
              </a:r>
            </a:p>
          </p:txBody>
        </p:sp>
        <p:sp>
          <p:nvSpPr>
            <p:cNvPr id="4" name="Text Placeholder 5">
              <a:extLst>
                <a:ext uri="{FF2B5EF4-FFF2-40B4-BE49-F238E27FC236}">
                  <a16:creationId xmlns:a16="http://schemas.microsoft.com/office/drawing/2014/main" id="{020B8E4E-8246-3432-C41D-41B9437654F3}"/>
                </a:ext>
              </a:extLst>
            </p:cNvPr>
            <p:cNvSpPr txBox="1">
              <a:spLocks/>
            </p:cNvSpPr>
            <p:nvPr/>
          </p:nvSpPr>
          <p:spPr>
            <a:xfrm>
              <a:off x="409184" y="1635269"/>
              <a:ext cx="7043802" cy="2489842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216000" tIns="72000" rIns="72000" bIns="72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r>
                <a:rPr lang="ja-JP" altLang="en-US" sz="88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事業計画</a:t>
              </a:r>
              <a:br>
                <a:rPr lang="en-US" altLang="ja-JP" sz="88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</a:br>
              <a:r>
                <a:rPr lang="en-US" altLang="ja-JP" sz="88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FY25</a:t>
              </a:r>
              <a:r>
                <a:rPr lang="ja-JP" altLang="en-US" sz="88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</a:t>
              </a:r>
              <a:r>
                <a:rPr lang="en-US" altLang="ja-JP" sz="88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to</a:t>
              </a:r>
              <a:r>
                <a:rPr lang="ja-JP" altLang="en-US" sz="88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</a:t>
              </a:r>
              <a:r>
                <a:rPr lang="en-US" altLang="ja-JP" sz="88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FY27</a:t>
              </a:r>
              <a:endParaRPr lang="ja-JP" altLang="en-US" sz="8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883A4879-6DF1-FAEE-E66E-84DFCE4D1CDA}"/>
                </a:ext>
              </a:extLst>
            </p:cNvPr>
            <p:cNvGrpSpPr/>
            <p:nvPr/>
          </p:nvGrpSpPr>
          <p:grpSpPr>
            <a:xfrm>
              <a:off x="409184" y="4889905"/>
              <a:ext cx="11373633" cy="825572"/>
              <a:chOff x="488514" y="4689489"/>
              <a:chExt cx="11373633" cy="825572"/>
            </a:xfrm>
          </p:grpSpPr>
          <p:sp>
            <p:nvSpPr>
              <p:cNvPr id="5" name="Text Placeholder 5">
                <a:extLst>
                  <a:ext uri="{FF2B5EF4-FFF2-40B4-BE49-F238E27FC236}">
                    <a16:creationId xmlns:a16="http://schemas.microsoft.com/office/drawing/2014/main" id="{112B2E54-0A8E-FEBB-CE32-8158315EE9A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88514" y="4689489"/>
                <a:ext cx="11373633" cy="36432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36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6" name="Text Placeholder 5">
                <a:extLst>
                  <a:ext uri="{FF2B5EF4-FFF2-40B4-BE49-F238E27FC236}">
                    <a16:creationId xmlns:a16="http://schemas.microsoft.com/office/drawing/2014/main" id="{BE877814-5AE5-7EA2-1FEC-3D5B1FA953F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88514" y="5478629"/>
                <a:ext cx="11373633" cy="36432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36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7" name="Text Placeholder 5">
                <a:extLst>
                  <a:ext uri="{FF2B5EF4-FFF2-40B4-BE49-F238E27FC236}">
                    <a16:creationId xmlns:a16="http://schemas.microsoft.com/office/drawing/2014/main" id="{C7ECCC53-44C3-A806-37BF-F10284419BB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88515" y="4801191"/>
                <a:ext cx="11373632" cy="60216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r>
                  <a:rPr lang="en-US" altLang="ja-JP" sz="3200" b="1" dirty="0">
                    <a:solidFill>
                      <a:schemeClr val="bg1">
                        <a:lumMod val="65000"/>
                      </a:schemeClr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FY24</a:t>
                </a:r>
                <a:r>
                  <a:rPr lang="ja-JP" altLang="en-US" sz="3200" b="1" dirty="0">
                    <a:solidFill>
                      <a:schemeClr val="bg1">
                        <a:lumMod val="65000"/>
                      </a:schemeClr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を振り返り、今後の取組みを加速させる</a:t>
                </a:r>
              </a:p>
            </p:txBody>
          </p:sp>
        </p:grpSp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E0C4C840-DB77-3101-39CF-951CFC4D3975}"/>
                </a:ext>
              </a:extLst>
            </p:cNvPr>
            <p:cNvGrpSpPr/>
            <p:nvPr/>
          </p:nvGrpSpPr>
          <p:grpSpPr>
            <a:xfrm>
              <a:off x="10032812" y="140517"/>
              <a:ext cx="2037624" cy="1792492"/>
              <a:chOff x="9319804" y="110882"/>
              <a:chExt cx="2712078" cy="2385807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9" name="Text Placeholder 5">
                <a:extLst>
                  <a:ext uri="{FF2B5EF4-FFF2-40B4-BE49-F238E27FC236}">
                    <a16:creationId xmlns:a16="http://schemas.microsoft.com/office/drawing/2014/main" id="{C9A20A83-79A4-2EF7-444F-5D7A29596F4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491882" y="110882"/>
                <a:ext cx="540000" cy="54000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36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0" name="Text Placeholder 5">
                <a:extLst>
                  <a:ext uri="{FF2B5EF4-FFF2-40B4-BE49-F238E27FC236}">
                    <a16:creationId xmlns:a16="http://schemas.microsoft.com/office/drawing/2014/main" id="{B4678D5D-D38E-2EC3-DA15-0A81FF4D41B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767856" y="110882"/>
                <a:ext cx="540000" cy="54000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36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1" name="Text Placeholder 5">
                <a:extLst>
                  <a:ext uri="{FF2B5EF4-FFF2-40B4-BE49-F238E27FC236}">
                    <a16:creationId xmlns:a16="http://schemas.microsoft.com/office/drawing/2014/main" id="{834F96AB-E5EF-340A-132A-A3B776FC8CE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043830" y="110882"/>
                <a:ext cx="540000" cy="54000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36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2" name="Text Placeholder 5">
                <a:extLst>
                  <a:ext uri="{FF2B5EF4-FFF2-40B4-BE49-F238E27FC236}">
                    <a16:creationId xmlns:a16="http://schemas.microsoft.com/office/drawing/2014/main" id="{E98C0563-74D9-2E08-F52D-19742D4AE53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319804" y="110882"/>
                <a:ext cx="540000" cy="54000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36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3" name="Text Placeholder 5">
                <a:extLst>
                  <a:ext uri="{FF2B5EF4-FFF2-40B4-BE49-F238E27FC236}">
                    <a16:creationId xmlns:a16="http://schemas.microsoft.com/office/drawing/2014/main" id="{9A4BE62D-9C45-E57D-C1A6-937B10CE26C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491882" y="726151"/>
                <a:ext cx="540000" cy="54000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36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4" name="Text Placeholder 5">
                <a:extLst>
                  <a:ext uri="{FF2B5EF4-FFF2-40B4-BE49-F238E27FC236}">
                    <a16:creationId xmlns:a16="http://schemas.microsoft.com/office/drawing/2014/main" id="{8DE0EAC2-636C-9225-E634-A2311597D86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767856" y="726151"/>
                <a:ext cx="540000" cy="54000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36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5" name="Text Placeholder 5">
                <a:extLst>
                  <a:ext uri="{FF2B5EF4-FFF2-40B4-BE49-F238E27FC236}">
                    <a16:creationId xmlns:a16="http://schemas.microsoft.com/office/drawing/2014/main" id="{AEFB6225-A199-A0FB-6586-C0F9E077676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043830" y="726151"/>
                <a:ext cx="540000" cy="54000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36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6" name="Text Placeholder 5">
                <a:extLst>
                  <a:ext uri="{FF2B5EF4-FFF2-40B4-BE49-F238E27FC236}">
                    <a16:creationId xmlns:a16="http://schemas.microsoft.com/office/drawing/2014/main" id="{D55D449C-757B-DC66-99AB-14E2769E971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319804" y="726151"/>
                <a:ext cx="540000" cy="54000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36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7" name="Text Placeholder 5">
                <a:extLst>
                  <a:ext uri="{FF2B5EF4-FFF2-40B4-BE49-F238E27FC236}">
                    <a16:creationId xmlns:a16="http://schemas.microsoft.com/office/drawing/2014/main" id="{E0D6BB26-C705-AD6C-441F-094303A323B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491882" y="1341420"/>
                <a:ext cx="540000" cy="54000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36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8" name="Text Placeholder 5">
                <a:extLst>
                  <a:ext uri="{FF2B5EF4-FFF2-40B4-BE49-F238E27FC236}">
                    <a16:creationId xmlns:a16="http://schemas.microsoft.com/office/drawing/2014/main" id="{CCF84E45-5DF0-E3C3-AEDA-AF80B5B15B6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767856" y="1341420"/>
                <a:ext cx="540000" cy="54000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36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9" name="Text Placeholder 5">
                <a:extLst>
                  <a:ext uri="{FF2B5EF4-FFF2-40B4-BE49-F238E27FC236}">
                    <a16:creationId xmlns:a16="http://schemas.microsoft.com/office/drawing/2014/main" id="{1CF40F87-8A0E-E365-7761-5D36844DE9E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043830" y="1341420"/>
                <a:ext cx="540000" cy="54000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36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20" name="Text Placeholder 5">
                <a:extLst>
                  <a:ext uri="{FF2B5EF4-FFF2-40B4-BE49-F238E27FC236}">
                    <a16:creationId xmlns:a16="http://schemas.microsoft.com/office/drawing/2014/main" id="{F96D26FC-8CA3-A7F9-3355-0A4228F15BA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319804" y="1341420"/>
                <a:ext cx="540000" cy="54000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36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21" name="Text Placeholder 5">
                <a:extLst>
                  <a:ext uri="{FF2B5EF4-FFF2-40B4-BE49-F238E27FC236}">
                    <a16:creationId xmlns:a16="http://schemas.microsoft.com/office/drawing/2014/main" id="{D2C4B0D3-CDB8-43AB-68D4-0B88D9E71F8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491882" y="1956689"/>
                <a:ext cx="540000" cy="54000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36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22" name="Text Placeholder 5">
                <a:extLst>
                  <a:ext uri="{FF2B5EF4-FFF2-40B4-BE49-F238E27FC236}">
                    <a16:creationId xmlns:a16="http://schemas.microsoft.com/office/drawing/2014/main" id="{47C04103-3300-D517-C328-912467E00B8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767856" y="1956689"/>
                <a:ext cx="540000" cy="54000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36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23" name="Text Placeholder 5">
                <a:extLst>
                  <a:ext uri="{FF2B5EF4-FFF2-40B4-BE49-F238E27FC236}">
                    <a16:creationId xmlns:a16="http://schemas.microsoft.com/office/drawing/2014/main" id="{D251BAF0-B537-06F8-5D22-D12F5AE1C9C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043830" y="1956689"/>
                <a:ext cx="540000" cy="54000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36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24" name="Text Placeholder 5">
                <a:extLst>
                  <a:ext uri="{FF2B5EF4-FFF2-40B4-BE49-F238E27FC236}">
                    <a16:creationId xmlns:a16="http://schemas.microsoft.com/office/drawing/2014/main" id="{09120CD5-326F-032F-9C6E-E7EE72E5053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319804" y="1956689"/>
                <a:ext cx="540000" cy="54000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36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52731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267695-7E81-4999-B2DA-26D68AF9A0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AC9DC6-BD48-441B-BB83-B7E2E106C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19</Words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2024-03-21T13:17:30Z</dcterms:modified>
</cp:coreProperties>
</file>