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E97CF66C-A959-4F2E-8C7B-1E967B8B461A}"/>
    <pc:docChg chg="delSld modSection">
      <pc:chgData name="松浦英宗" userId="9b03fd3a-662f-49ff-9af1-1b93cf7aab22" providerId="ADAL" clId="{E97CF66C-A959-4F2E-8C7B-1E967B8B461A}" dt="2024-03-21T13:35:41.774" v="1" actId="47"/>
      <pc:docMkLst>
        <pc:docMk/>
      </pc:docMkLst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E97CF66C-A959-4F2E-8C7B-1E967B8B461A}" dt="2024-03-21T13:35:41.77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E97CF66C-A959-4F2E-8C7B-1E967B8B461A}" dt="2024-03-21T13:35:39.45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E97CF66C-A959-4F2E-8C7B-1E967B8B461A}" dt="2024-03-21T13:35:39.454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E97CF66C-A959-4F2E-8C7B-1E967B8B461A}" dt="2024-03-21T13:35:39.454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E208B45-DE24-35F5-266D-B5EFFE1ACCCC}"/>
              </a:ext>
            </a:extLst>
          </p:cNvPr>
          <p:cNvGrpSpPr/>
          <p:nvPr/>
        </p:nvGrpSpPr>
        <p:grpSpPr>
          <a:xfrm>
            <a:off x="-1" y="3176"/>
            <a:ext cx="11994804" cy="6854825"/>
            <a:chOff x="-1" y="3176"/>
            <a:chExt cx="11994804" cy="685482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F1A6CF3A-2AEF-2D7E-6864-7DFACD3D66AE}"/>
                </a:ext>
              </a:extLst>
            </p:cNvPr>
            <p:cNvGrpSpPr/>
            <p:nvPr/>
          </p:nvGrpSpPr>
          <p:grpSpPr>
            <a:xfrm>
              <a:off x="9446071" y="3176"/>
              <a:ext cx="2548732" cy="6854825"/>
              <a:chOff x="4953001" y="3175"/>
              <a:chExt cx="4871200" cy="6854825"/>
            </a:xfrm>
          </p:grpSpPr>
          <p:cxnSp>
            <p:nvCxnSpPr>
              <p:cNvPr id="2" name="直線矢印コネクタ 1">
                <a:extLst>
                  <a:ext uri="{FF2B5EF4-FFF2-40B4-BE49-F238E27FC236}">
                    <a16:creationId xmlns:a16="http://schemas.microsoft.com/office/drawing/2014/main" id="{683044DB-E7E5-7980-7A36-5BF74845C0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061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矢印コネクタ 5">
                <a:extLst>
                  <a:ext uri="{FF2B5EF4-FFF2-40B4-BE49-F238E27FC236}">
                    <a16:creationId xmlns:a16="http://schemas.microsoft.com/office/drawing/2014/main" id="{7B8F557B-E02B-5728-C6AC-034AB7F335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5838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>
                <a:extLst>
                  <a:ext uri="{FF2B5EF4-FFF2-40B4-BE49-F238E27FC236}">
                    <a16:creationId xmlns:a16="http://schemas.microsoft.com/office/drawing/2014/main" id="{E1517894-04EC-5BF8-1EED-F4351D393A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106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F3B2BF4D-689B-5BB1-ED02-9E424B4EA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628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C48FF1DB-DF6C-6822-D99F-245AE4749D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8151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30D9CBD1-D531-6C7F-01BF-F8C4A814CE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673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001C932A-4DAD-821C-D88A-0B622F8521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196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6FCF867F-1C04-8E74-A8F2-FD86198FB7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6718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BBB8531F-F3F9-E0D3-DA00-C4E5772B21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241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1BC9430F-5853-A246-94A6-EA34F6EDB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5763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C0C8303D-2A44-40EE-3E23-3F2104A3A5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286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BA826B4E-ECC5-70E5-FE9B-C6DB21D16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48085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A400D624-117A-0724-A6DD-2A01226A3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4331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B8732085-A2E1-9409-00E8-C570D36CCE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853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9D02CD7D-AF46-AB0C-A979-A4043209EB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375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635F6165-2606-AED1-0E0C-2FD8CDBAC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898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58329C06-BA91-27BC-5B4B-F6EC6BA01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20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D09D3BFE-384C-42AB-0FAC-8918CE359A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300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13D1411F-9BEC-A6ED-CF18-BE02411F1F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822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79049088-3325-4848-C431-6D6F09949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4345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ACFDBEA9-6FA0-CF12-A258-BAD20696A1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75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6C2630E4-11B6-AA34-6E59-7AAA56C860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3390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7F262A32-E447-A236-37EA-4495CAC55F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912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5C316316-AEC2-7995-D57A-93C1BA65F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2434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C57C528E-0900-E6E0-34B9-D58D264F0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957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378C4FD9-83D7-0F40-410E-0D24834C69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479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BABD2716-6A2E-55E3-6857-55435AC264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1002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>
                <a:extLst>
                  <a:ext uri="{FF2B5EF4-FFF2-40B4-BE49-F238E27FC236}">
                    <a16:creationId xmlns:a16="http://schemas.microsoft.com/office/drawing/2014/main" id="{78CB30A6-8B39-41BE-62E6-172F68DC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05248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>
                <a:extLst>
                  <a:ext uri="{FF2B5EF4-FFF2-40B4-BE49-F238E27FC236}">
                    <a16:creationId xmlns:a16="http://schemas.microsoft.com/office/drawing/2014/main" id="{2EB184C9-B70E-1D22-49B8-AAB34E0FCB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0047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D8BA6131-A159-C4E8-32C2-801942C6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9569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26ABE752-5DBD-844D-4680-AE004FCEFC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9092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>
                <a:extLst>
                  <a:ext uri="{FF2B5EF4-FFF2-40B4-BE49-F238E27FC236}">
                    <a16:creationId xmlns:a16="http://schemas.microsoft.com/office/drawing/2014/main" id="{183252B8-588D-A52A-5610-23678D01A3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614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81A30092-D72E-8175-9AC8-52CF37D2E6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137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BDD701B1-DE8F-62AF-25CD-D6A448526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659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4C2AC462-B2A0-53A7-2037-840F91424987}"/>
                </a:ext>
              </a:extLst>
            </p:cNvPr>
            <p:cNvGrpSpPr/>
            <p:nvPr/>
          </p:nvGrpSpPr>
          <p:grpSpPr>
            <a:xfrm>
              <a:off x="-1" y="1788796"/>
              <a:ext cx="8261495" cy="3255346"/>
              <a:chOff x="453449" y="1788796"/>
              <a:chExt cx="7623752" cy="3255346"/>
            </a:xfrm>
          </p:grpSpPr>
          <p:sp>
            <p:nvSpPr>
              <p:cNvPr id="21" name="Text Placeholder 5">
                <a:extLst>
                  <a:ext uri="{FF2B5EF4-FFF2-40B4-BE49-F238E27FC236}">
                    <a16:creationId xmlns:a16="http://schemas.microsoft.com/office/drawing/2014/main" id="{23B64272-F054-F364-2BC2-483CB29338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449" y="1788796"/>
                <a:ext cx="7623752" cy="304742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</p:spPr>
            <p:txBody>
              <a:bodyPr vert="horz" wrap="none" lIns="144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4" name="Text Placeholder 5">
                <a:extLst>
                  <a:ext uri="{FF2B5EF4-FFF2-40B4-BE49-F238E27FC236}">
                    <a16:creationId xmlns:a16="http://schemas.microsoft.com/office/drawing/2014/main" id="{C54F0BC7-F5B0-CF44-3FBF-3E8759E767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449" y="4899808"/>
                <a:ext cx="7623752" cy="14433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</p:spPr>
            <p:txBody>
              <a:bodyPr vert="horz" wrap="none" lIns="144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9115DBE3-65DE-EC6E-9494-9F0157B77804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B1BB731B-2634-0A8D-5FC8-7CDA367182D2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2379550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生成</a:t>
              </a:r>
              <a:r>
                <a:rPr lang="en-US" altLang="ja-JP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AI</a:t>
              </a:r>
              <a:r>
                <a:rPr lang="ja-JP" altLang="en-US" sz="32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を活用した業務効率化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4BD7023F-ABE6-7E34-268B-8E9A66C1F0DA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3618433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526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13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2024-03-21T13:35:42Z</dcterms:modified>
</cp:coreProperties>
</file>