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5976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E97CF66C-A959-4F2E-8C7B-1E967B8B461A}"/>
    <pc:docChg chg="delSld modSection">
      <pc:chgData name="松浦英宗" userId="9b03fd3a-662f-49ff-9af1-1b93cf7aab22" providerId="ADAL" clId="{E97CF66C-A959-4F2E-8C7B-1E967B8B461A}" dt="2024-03-21T13:35:41.774" v="1" actId="47"/>
      <pc:docMkLst>
        <pc:docMk/>
      </pc:docMkLst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E97CF66C-A959-4F2E-8C7B-1E967B8B461A}" dt="2024-03-21T13:35:41.774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E97CF66C-A959-4F2E-8C7B-1E967B8B461A}" dt="2024-03-21T13:35:41.774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E97CF66C-A959-4F2E-8C7B-1E967B8B461A}" dt="2024-03-21T13:35:41.774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E97CF66C-A959-4F2E-8C7B-1E967B8B461A}" dt="2024-03-21T13:35:41.774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E97CF66C-A959-4F2E-8C7B-1E967B8B461A}" dt="2024-03-21T13:35:41.774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E97CF66C-A959-4F2E-8C7B-1E967B8B461A}" dt="2024-03-21T13:35:41.774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E97CF66C-A959-4F2E-8C7B-1E967B8B461A}" dt="2024-03-21T13:35:41.774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E97CF66C-A959-4F2E-8C7B-1E967B8B461A}" dt="2024-03-21T13:35:41.774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E97CF66C-A959-4F2E-8C7B-1E967B8B461A}" dt="2024-03-21T13:35:41.774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E97CF66C-A959-4F2E-8C7B-1E967B8B461A}" dt="2024-03-21T13:35:39.454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E97CF66C-A959-4F2E-8C7B-1E967B8B461A}" dt="2024-03-21T13:35:39.454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E97CF66C-A959-4F2E-8C7B-1E967B8B461A}" dt="2024-03-21T13:35:39.454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1E208B45-DE24-35F5-266D-B5EFFE1ACCCC}"/>
              </a:ext>
            </a:extLst>
          </p:cNvPr>
          <p:cNvGrpSpPr/>
          <p:nvPr/>
        </p:nvGrpSpPr>
        <p:grpSpPr>
          <a:xfrm>
            <a:off x="-1" y="3176"/>
            <a:ext cx="11994804" cy="6854825"/>
            <a:chOff x="-1" y="3176"/>
            <a:chExt cx="11994804" cy="6854825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F1A6CF3A-2AEF-2D7E-6864-7DFACD3D66AE}"/>
                </a:ext>
              </a:extLst>
            </p:cNvPr>
            <p:cNvGrpSpPr/>
            <p:nvPr/>
          </p:nvGrpSpPr>
          <p:grpSpPr>
            <a:xfrm>
              <a:off x="9446071" y="3176"/>
              <a:ext cx="2548732" cy="6854825"/>
              <a:chOff x="4953001" y="3175"/>
              <a:chExt cx="4871200" cy="6854825"/>
            </a:xfrm>
          </p:grpSpPr>
          <p:cxnSp>
            <p:nvCxnSpPr>
              <p:cNvPr id="2" name="直線矢印コネクタ 1">
                <a:extLst>
                  <a:ext uri="{FF2B5EF4-FFF2-40B4-BE49-F238E27FC236}">
                    <a16:creationId xmlns:a16="http://schemas.microsoft.com/office/drawing/2014/main" id="{683044DB-E7E5-7980-7A36-5BF74845C0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00613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直線矢印コネクタ 5">
                <a:extLst>
                  <a:ext uri="{FF2B5EF4-FFF2-40B4-BE49-F238E27FC236}">
                    <a16:creationId xmlns:a16="http://schemas.microsoft.com/office/drawing/2014/main" id="{7B8F557B-E02B-5728-C6AC-034AB7F3352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95838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線矢印コネクタ 7">
                <a:extLst>
                  <a:ext uri="{FF2B5EF4-FFF2-40B4-BE49-F238E27FC236}">
                    <a16:creationId xmlns:a16="http://schemas.microsoft.com/office/drawing/2014/main" id="{E1517894-04EC-5BF8-1EED-F4351D393A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1063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矢印コネクタ 8">
                <a:extLst>
                  <a:ext uri="{FF2B5EF4-FFF2-40B4-BE49-F238E27FC236}">
                    <a16:creationId xmlns:a16="http://schemas.microsoft.com/office/drawing/2014/main" id="{F3B2BF4D-689B-5BB1-ED02-9E424B4EA3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86287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矢印コネクタ 9">
                <a:extLst>
                  <a:ext uri="{FF2B5EF4-FFF2-40B4-BE49-F238E27FC236}">
                    <a16:creationId xmlns:a16="http://schemas.microsoft.com/office/drawing/2014/main" id="{C48FF1DB-DF6C-6822-D99F-245AE4749D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81512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矢印コネクタ 10">
                <a:extLst>
                  <a:ext uri="{FF2B5EF4-FFF2-40B4-BE49-F238E27FC236}">
                    <a16:creationId xmlns:a16="http://schemas.microsoft.com/office/drawing/2014/main" id="{30D9CBD1-D531-6C7F-01BF-F8C4A814CE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76737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矢印コネクタ 12">
                <a:extLst>
                  <a:ext uri="{FF2B5EF4-FFF2-40B4-BE49-F238E27FC236}">
                    <a16:creationId xmlns:a16="http://schemas.microsoft.com/office/drawing/2014/main" id="{001C932A-4DAD-821C-D88A-0B622F8521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71962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矢印コネクタ 13">
                <a:extLst>
                  <a:ext uri="{FF2B5EF4-FFF2-40B4-BE49-F238E27FC236}">
                    <a16:creationId xmlns:a16="http://schemas.microsoft.com/office/drawing/2014/main" id="{6FCF867F-1C04-8E74-A8F2-FD86198FB7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67186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矢印コネクタ 14">
                <a:extLst>
                  <a:ext uri="{FF2B5EF4-FFF2-40B4-BE49-F238E27FC236}">
                    <a16:creationId xmlns:a16="http://schemas.microsoft.com/office/drawing/2014/main" id="{BBB8531F-F3F9-E0D3-DA00-C4E5772B21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62411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矢印コネクタ 15">
                <a:extLst>
                  <a:ext uri="{FF2B5EF4-FFF2-40B4-BE49-F238E27FC236}">
                    <a16:creationId xmlns:a16="http://schemas.microsoft.com/office/drawing/2014/main" id="{1BC9430F-5853-A246-94A6-EA34F6EDB7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57636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矢印コネクタ 16">
                <a:extLst>
                  <a:ext uri="{FF2B5EF4-FFF2-40B4-BE49-F238E27FC236}">
                    <a16:creationId xmlns:a16="http://schemas.microsoft.com/office/drawing/2014/main" id="{C0C8303D-2A44-40EE-3E23-3F2104A3A51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52860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矢印コネクタ 17">
                <a:extLst>
                  <a:ext uri="{FF2B5EF4-FFF2-40B4-BE49-F238E27FC236}">
                    <a16:creationId xmlns:a16="http://schemas.microsoft.com/office/drawing/2014/main" id="{BA826B4E-ECC5-70E5-FE9B-C6DB21D163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48085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矢印コネクタ 18">
                <a:extLst>
                  <a:ext uri="{FF2B5EF4-FFF2-40B4-BE49-F238E27FC236}">
                    <a16:creationId xmlns:a16="http://schemas.microsoft.com/office/drawing/2014/main" id="{A400D624-117A-0724-A6DD-2A01226A3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43310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矢印コネクタ 19">
                <a:extLst>
                  <a:ext uri="{FF2B5EF4-FFF2-40B4-BE49-F238E27FC236}">
                    <a16:creationId xmlns:a16="http://schemas.microsoft.com/office/drawing/2014/main" id="{B8732085-A2E1-9409-00E8-C570D36CCE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8534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矢印コネクタ 21">
                <a:extLst>
                  <a:ext uri="{FF2B5EF4-FFF2-40B4-BE49-F238E27FC236}">
                    <a16:creationId xmlns:a16="http://schemas.microsoft.com/office/drawing/2014/main" id="{9D02CD7D-AF46-AB0C-A979-A4043209EB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33759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矢印コネクタ 22">
                <a:extLst>
                  <a:ext uri="{FF2B5EF4-FFF2-40B4-BE49-F238E27FC236}">
                    <a16:creationId xmlns:a16="http://schemas.microsoft.com/office/drawing/2014/main" id="{635F6165-2606-AED1-0E0C-2FD8CDBACE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28984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矢印コネクタ 23">
                <a:extLst>
                  <a:ext uri="{FF2B5EF4-FFF2-40B4-BE49-F238E27FC236}">
                    <a16:creationId xmlns:a16="http://schemas.microsoft.com/office/drawing/2014/main" id="{58329C06-BA91-27BC-5B4B-F6EC6BA019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4201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矢印コネクタ 24">
                <a:extLst>
                  <a:ext uri="{FF2B5EF4-FFF2-40B4-BE49-F238E27FC236}">
                    <a16:creationId xmlns:a16="http://schemas.microsoft.com/office/drawing/2014/main" id="{D09D3BFE-384C-42AB-0FAC-8918CE359A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53001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矢印コネクタ 25">
                <a:extLst>
                  <a:ext uri="{FF2B5EF4-FFF2-40B4-BE49-F238E27FC236}">
                    <a16:creationId xmlns:a16="http://schemas.microsoft.com/office/drawing/2014/main" id="{13D1411F-9BEC-A6ED-CF18-BE02411F1F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8226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矢印コネクタ 26">
                <a:extLst>
                  <a:ext uri="{FF2B5EF4-FFF2-40B4-BE49-F238E27FC236}">
                    <a16:creationId xmlns:a16="http://schemas.microsoft.com/office/drawing/2014/main" id="{79049088-3325-4848-C431-6D6F09949E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43450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矢印コネクタ 27">
                <a:extLst>
                  <a:ext uri="{FF2B5EF4-FFF2-40B4-BE49-F238E27FC236}">
                    <a16:creationId xmlns:a16="http://schemas.microsoft.com/office/drawing/2014/main" id="{ACFDBEA9-6FA0-CF12-A258-BAD20696A1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38675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矢印コネクタ 28">
                <a:extLst>
                  <a:ext uri="{FF2B5EF4-FFF2-40B4-BE49-F238E27FC236}">
                    <a16:creationId xmlns:a16="http://schemas.microsoft.com/office/drawing/2014/main" id="{6C2630E4-11B6-AA34-6E59-7AAA56C860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33900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矢印コネクタ 29">
                <a:extLst>
                  <a:ext uri="{FF2B5EF4-FFF2-40B4-BE49-F238E27FC236}">
                    <a16:creationId xmlns:a16="http://schemas.microsoft.com/office/drawing/2014/main" id="{7F262A32-E447-A236-37EA-4495CAC55F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29124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矢印コネクタ 30">
                <a:extLst>
                  <a:ext uri="{FF2B5EF4-FFF2-40B4-BE49-F238E27FC236}">
                    <a16:creationId xmlns:a16="http://schemas.microsoft.com/office/drawing/2014/main" id="{5C316316-AEC2-7995-D57A-93C1BA65F4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24349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矢印コネクタ 31">
                <a:extLst>
                  <a:ext uri="{FF2B5EF4-FFF2-40B4-BE49-F238E27FC236}">
                    <a16:creationId xmlns:a16="http://schemas.microsoft.com/office/drawing/2014/main" id="{C57C528E-0900-E6E0-34B9-D58D264F09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19574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>
                <a:extLst>
                  <a:ext uri="{FF2B5EF4-FFF2-40B4-BE49-F238E27FC236}">
                    <a16:creationId xmlns:a16="http://schemas.microsoft.com/office/drawing/2014/main" id="{378C4FD9-83D7-0F40-410E-0D24834C69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14799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矢印コネクタ 33">
                <a:extLst>
                  <a:ext uri="{FF2B5EF4-FFF2-40B4-BE49-F238E27FC236}">
                    <a16:creationId xmlns:a16="http://schemas.microsoft.com/office/drawing/2014/main" id="{BABD2716-6A2E-55E3-6857-55435AC264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610023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矢印コネクタ 34">
                <a:extLst>
                  <a:ext uri="{FF2B5EF4-FFF2-40B4-BE49-F238E27FC236}">
                    <a16:creationId xmlns:a16="http://schemas.microsoft.com/office/drawing/2014/main" id="{78CB30A6-8B39-41BE-62E6-172F68DC93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05248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矢印コネクタ 35">
                <a:extLst>
                  <a:ext uri="{FF2B5EF4-FFF2-40B4-BE49-F238E27FC236}">
                    <a16:creationId xmlns:a16="http://schemas.microsoft.com/office/drawing/2014/main" id="{2EB184C9-B70E-1D22-49B8-AAB34E0FCBA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00473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矢印コネクタ 36">
                <a:extLst>
                  <a:ext uri="{FF2B5EF4-FFF2-40B4-BE49-F238E27FC236}">
                    <a16:creationId xmlns:a16="http://schemas.microsoft.com/office/drawing/2014/main" id="{D8BA6131-A159-C4E8-32C2-801942C690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95697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矢印コネクタ 37">
                <a:extLst>
                  <a:ext uri="{FF2B5EF4-FFF2-40B4-BE49-F238E27FC236}">
                    <a16:creationId xmlns:a16="http://schemas.microsoft.com/office/drawing/2014/main" id="{26ABE752-5DBD-844D-4680-AE004FCEFC1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90922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矢印コネクタ 38">
                <a:extLst>
                  <a:ext uri="{FF2B5EF4-FFF2-40B4-BE49-F238E27FC236}">
                    <a16:creationId xmlns:a16="http://schemas.microsoft.com/office/drawing/2014/main" id="{183252B8-588D-A52A-5610-23678D01A3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86147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線矢印コネクタ 39">
                <a:extLst>
                  <a:ext uri="{FF2B5EF4-FFF2-40B4-BE49-F238E27FC236}">
                    <a16:creationId xmlns:a16="http://schemas.microsoft.com/office/drawing/2014/main" id="{81A30092-D72E-8175-9AC8-52CF37D2E6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81371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線矢印コネクタ 40">
                <a:extLst>
                  <a:ext uri="{FF2B5EF4-FFF2-40B4-BE49-F238E27FC236}">
                    <a16:creationId xmlns:a16="http://schemas.microsoft.com/office/drawing/2014/main" id="{BDD701B1-DE8F-62AF-25CD-D6A4485266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76596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6" name="グループ化 135">
              <a:extLst>
                <a:ext uri="{FF2B5EF4-FFF2-40B4-BE49-F238E27FC236}">
                  <a16:creationId xmlns:a16="http://schemas.microsoft.com/office/drawing/2014/main" id="{4C2AC462-B2A0-53A7-2037-840F91424987}"/>
                </a:ext>
              </a:extLst>
            </p:cNvPr>
            <p:cNvGrpSpPr/>
            <p:nvPr/>
          </p:nvGrpSpPr>
          <p:grpSpPr>
            <a:xfrm>
              <a:off x="-1" y="1788796"/>
              <a:ext cx="8261495" cy="3255346"/>
              <a:chOff x="453449" y="1788796"/>
              <a:chExt cx="7623752" cy="3255346"/>
            </a:xfrm>
          </p:grpSpPr>
          <p:sp>
            <p:nvSpPr>
              <p:cNvPr id="21" name="Text Placeholder 5">
                <a:extLst>
                  <a:ext uri="{FF2B5EF4-FFF2-40B4-BE49-F238E27FC236}">
                    <a16:creationId xmlns:a16="http://schemas.microsoft.com/office/drawing/2014/main" id="{23B64272-F054-F364-2BC2-483CB293382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3449" y="1788796"/>
                <a:ext cx="7623752" cy="304742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20000"/>
                      <a:lumOff val="80000"/>
                    </a:schemeClr>
                  </a:gs>
                  <a:gs pos="100000">
                    <a:srgbClr val="FFC000"/>
                  </a:gs>
                </a:gsLst>
                <a:lin ang="5400000" scaled="1"/>
              </a:gradFill>
            </p:spPr>
            <p:txBody>
              <a:bodyPr vert="horz" wrap="none" lIns="144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ja-JP" altLang="en-US" sz="32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34" name="Text Placeholder 5">
                <a:extLst>
                  <a:ext uri="{FF2B5EF4-FFF2-40B4-BE49-F238E27FC236}">
                    <a16:creationId xmlns:a16="http://schemas.microsoft.com/office/drawing/2014/main" id="{C54F0BC7-F5B0-CF44-3FBF-3E8759E767D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3449" y="4899808"/>
                <a:ext cx="7623752" cy="144334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20000"/>
                      <a:lumOff val="80000"/>
                    </a:schemeClr>
                  </a:gs>
                  <a:gs pos="100000">
                    <a:srgbClr val="FFC000"/>
                  </a:gs>
                </a:gsLst>
                <a:lin ang="5400000" scaled="1"/>
              </a:gradFill>
            </p:spPr>
            <p:txBody>
              <a:bodyPr vert="horz" wrap="none" lIns="144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ja-JP" altLang="en-US" sz="32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sp>
          <p:nvSpPr>
            <p:cNvPr id="5" name="Text Placeholder 5">
              <a:extLst>
                <a:ext uri="{FF2B5EF4-FFF2-40B4-BE49-F238E27FC236}">
                  <a16:creationId xmlns:a16="http://schemas.microsoft.com/office/drawing/2014/main" id="{9115DBE3-65DE-EC6E-9494-9F0157B77804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669890"/>
              <a:ext cx="5359961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</a:p>
          </p:txBody>
        </p:sp>
        <p:sp>
          <p:nvSpPr>
            <p:cNvPr id="7" name="Text Placeholder 5">
              <a:extLst>
                <a:ext uri="{FF2B5EF4-FFF2-40B4-BE49-F238E27FC236}">
                  <a16:creationId xmlns:a16="http://schemas.microsoft.com/office/drawing/2014/main" id="{B1BB731B-2634-0A8D-5FC8-7CDA367182D2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2379550"/>
              <a:ext cx="5359961" cy="104945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32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生成</a:t>
              </a:r>
              <a:r>
                <a:rPr lang="en-US" altLang="ja-JP" sz="32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AI</a:t>
              </a:r>
              <a:r>
                <a:rPr lang="ja-JP" altLang="en-US" sz="32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を活用した業務効率化</a:t>
              </a:r>
            </a:p>
          </p:txBody>
        </p:sp>
        <p:sp>
          <p:nvSpPr>
            <p:cNvPr id="12" name="Text Placeholder 5">
              <a:extLst>
                <a:ext uri="{FF2B5EF4-FFF2-40B4-BE49-F238E27FC236}">
                  <a16:creationId xmlns:a16="http://schemas.microsoft.com/office/drawing/2014/main" id="{4BD7023F-ABE6-7E34-268B-8E9A66C1F0DA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3618433"/>
              <a:ext cx="5359961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0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5264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13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2024-03-21T13:35:42Z</dcterms:modified>
</cp:coreProperties>
</file>