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0A58D218-D1AF-4C81-AE1E-407562F80303}"/>
    <pc:docChg chg="delSld modSection">
      <pc:chgData name="松浦英宗" userId="9b03fd3a-662f-49ff-9af1-1b93cf7aab22" providerId="ADAL" clId="{0A58D218-D1AF-4C81-AE1E-407562F80303}" dt="2024-03-21T13:34:59.088" v="1" actId="47"/>
      <pc:docMkLst>
        <pc:docMk/>
      </pc:docMkLst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A58D218-D1AF-4C81-AE1E-407562F80303}" dt="2024-03-21T13:34:59.08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A58D218-D1AF-4C81-AE1E-407562F80303}" dt="2024-03-21T13:34:56.27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A58D218-D1AF-4C81-AE1E-407562F80303}" dt="2024-03-21T13:34:56.270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A58D218-D1AF-4C81-AE1E-407562F80303}" dt="2024-03-21T13:34:56.270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7F2D913-F4A6-39E0-F4E9-7ECA10E81209}"/>
              </a:ext>
            </a:extLst>
          </p:cNvPr>
          <p:cNvGrpSpPr/>
          <p:nvPr/>
        </p:nvGrpSpPr>
        <p:grpSpPr>
          <a:xfrm>
            <a:off x="104907" y="108457"/>
            <a:ext cx="8934188" cy="6641086"/>
            <a:chOff x="139875" y="102636"/>
            <a:chExt cx="11912251" cy="6652728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8FC65B3E-54AA-2076-6E70-8292DB4C7BC7}"/>
                </a:ext>
              </a:extLst>
            </p:cNvPr>
            <p:cNvGrpSpPr/>
            <p:nvPr/>
          </p:nvGrpSpPr>
          <p:grpSpPr>
            <a:xfrm>
              <a:off x="139875" y="102636"/>
              <a:ext cx="11912251" cy="6652728"/>
              <a:chOff x="152758" y="121219"/>
              <a:chExt cx="11912251" cy="6652728"/>
            </a:xfrm>
          </p:grpSpPr>
          <p:sp>
            <p:nvSpPr>
              <p:cNvPr id="14" name="L 字 13">
                <a:extLst>
                  <a:ext uri="{FF2B5EF4-FFF2-40B4-BE49-F238E27FC236}">
                    <a16:creationId xmlns:a16="http://schemas.microsoft.com/office/drawing/2014/main" id="{319397CF-2785-BCF1-AAFB-FA711595D022}"/>
                  </a:ext>
                </a:extLst>
              </p:cNvPr>
              <p:cNvSpPr/>
              <p:nvPr/>
            </p:nvSpPr>
            <p:spPr>
              <a:xfrm rot="5400000">
                <a:off x="152758" y="121219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5" name="L 字 14">
                <a:extLst>
                  <a:ext uri="{FF2B5EF4-FFF2-40B4-BE49-F238E27FC236}">
                    <a16:creationId xmlns:a16="http://schemas.microsoft.com/office/drawing/2014/main" id="{ABFAB164-AC07-267B-129F-BD8160050BB1}"/>
                  </a:ext>
                </a:extLst>
              </p:cNvPr>
              <p:cNvSpPr/>
              <p:nvPr/>
            </p:nvSpPr>
            <p:spPr>
              <a:xfrm rot="16200000" flipH="1">
                <a:off x="11150609" y="121219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6" name="L 字 15">
                <a:extLst>
                  <a:ext uri="{FF2B5EF4-FFF2-40B4-BE49-F238E27FC236}">
                    <a16:creationId xmlns:a16="http://schemas.microsoft.com/office/drawing/2014/main" id="{80E7AEC8-037D-A7B0-AFDB-1396D6CA06F2}"/>
                  </a:ext>
                </a:extLst>
              </p:cNvPr>
              <p:cNvSpPr/>
              <p:nvPr/>
            </p:nvSpPr>
            <p:spPr>
              <a:xfrm>
                <a:off x="152758" y="5859547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7" name="L 字 16">
                <a:extLst>
                  <a:ext uri="{FF2B5EF4-FFF2-40B4-BE49-F238E27FC236}">
                    <a16:creationId xmlns:a16="http://schemas.microsoft.com/office/drawing/2014/main" id="{8398D448-5588-B052-9A0D-C7A7357DA668}"/>
                  </a:ext>
                </a:extLst>
              </p:cNvPr>
              <p:cNvSpPr/>
              <p:nvPr/>
            </p:nvSpPr>
            <p:spPr>
              <a:xfrm rot="10800000" flipV="1">
                <a:off x="11150609" y="5859547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28AD03A-3DE2-6214-495F-A66D8837FCB3}"/>
                </a:ext>
              </a:extLst>
            </p:cNvPr>
            <p:cNvGrpSpPr/>
            <p:nvPr/>
          </p:nvGrpSpPr>
          <p:grpSpPr>
            <a:xfrm>
              <a:off x="2200629" y="1558831"/>
              <a:ext cx="7790743" cy="2869781"/>
              <a:chOff x="2200628" y="1897033"/>
              <a:chExt cx="7790743" cy="2869781"/>
            </a:xfrm>
          </p:grpSpPr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522C2E65-172D-02DA-AC3E-8BD6BFE464C0}"/>
                  </a:ext>
                </a:extLst>
              </p:cNvPr>
              <p:cNvSpPr/>
              <p:nvPr/>
            </p:nvSpPr>
            <p:spPr>
              <a:xfrm rot="5400000">
                <a:off x="4661109" y="-563448"/>
                <a:ext cx="2869781" cy="7790743"/>
              </a:xfrm>
              <a:custGeom>
                <a:avLst/>
                <a:gdLst>
                  <a:gd name="connsiteX0" fmla="*/ 0 w 2608892"/>
                  <a:gd name="connsiteY0" fmla="*/ 6647669 h 7082494"/>
                  <a:gd name="connsiteX1" fmla="*/ 0 w 2608892"/>
                  <a:gd name="connsiteY1" fmla="*/ 750526 h 7082494"/>
                  <a:gd name="connsiteX2" fmla="*/ 434824 w 2608892"/>
                  <a:gd name="connsiteY2" fmla="*/ 315702 h 7082494"/>
                  <a:gd name="connsiteX3" fmla="*/ 2043677 w 2608892"/>
                  <a:gd name="connsiteY3" fmla="*/ 315702 h 7082494"/>
                  <a:gd name="connsiteX4" fmla="*/ 2168743 w 2608892"/>
                  <a:gd name="connsiteY4" fmla="*/ 0 h 7082494"/>
                  <a:gd name="connsiteX5" fmla="*/ 2302301 w 2608892"/>
                  <a:gd name="connsiteY5" fmla="*/ 337139 h 7082494"/>
                  <a:gd name="connsiteX6" fmla="*/ 2343321 w 2608892"/>
                  <a:gd name="connsiteY6" fmla="*/ 349873 h 7082494"/>
                  <a:gd name="connsiteX7" fmla="*/ 2608892 w 2608892"/>
                  <a:gd name="connsiteY7" fmla="*/ 750526 h 7082494"/>
                  <a:gd name="connsiteX8" fmla="*/ 2608891 w 2608892"/>
                  <a:gd name="connsiteY8" fmla="*/ 6647669 h 7082494"/>
                  <a:gd name="connsiteX9" fmla="*/ 2174067 w 2608892"/>
                  <a:gd name="connsiteY9" fmla="*/ 7082494 h 7082494"/>
                  <a:gd name="connsiteX10" fmla="*/ 434824 w 2608892"/>
                  <a:gd name="connsiteY10" fmla="*/ 7082494 h 7082494"/>
                  <a:gd name="connsiteX11" fmla="*/ 0 w 2608892"/>
                  <a:gd name="connsiteY11" fmla="*/ 6647669 h 70824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608892" h="7082494">
                    <a:moveTo>
                      <a:pt x="0" y="6647669"/>
                    </a:moveTo>
                    <a:lnTo>
                      <a:pt x="0" y="750526"/>
                    </a:lnTo>
                    <a:cubicBezTo>
                      <a:pt x="0" y="510379"/>
                      <a:pt x="194677" y="315702"/>
                      <a:pt x="434824" y="315702"/>
                    </a:cubicBezTo>
                    <a:lnTo>
                      <a:pt x="2043677" y="315702"/>
                    </a:lnTo>
                    <a:lnTo>
                      <a:pt x="2168743" y="0"/>
                    </a:lnTo>
                    <a:lnTo>
                      <a:pt x="2302301" y="337139"/>
                    </a:lnTo>
                    <a:lnTo>
                      <a:pt x="2343321" y="349873"/>
                    </a:lnTo>
                    <a:cubicBezTo>
                      <a:pt x="2499386" y="415882"/>
                      <a:pt x="2608892" y="570416"/>
                      <a:pt x="2608892" y="750526"/>
                    </a:cubicBezTo>
                    <a:lnTo>
                      <a:pt x="2608891" y="6647669"/>
                    </a:lnTo>
                    <a:cubicBezTo>
                      <a:pt x="2608891" y="6887817"/>
                      <a:pt x="2414214" y="7082494"/>
                      <a:pt x="2174067" y="7082494"/>
                    </a:cubicBezTo>
                    <a:lnTo>
                      <a:pt x="434824" y="7082494"/>
                    </a:lnTo>
                    <a:cubicBezTo>
                      <a:pt x="194677" y="7082494"/>
                      <a:pt x="0" y="6887817"/>
                      <a:pt x="0" y="6647669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58784A64-8128-75D4-672A-713B35307E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86209" y="2200177"/>
                <a:ext cx="7043802" cy="22634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9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「口コミ」</a:t>
                </a:r>
                <a:br>
                  <a:rPr lang="en-US" altLang="ja-JP" sz="49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49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分析結果のご紹介</a:t>
                </a: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920BA112-7E0B-655B-7CA5-4196ADE62042}"/>
                </a:ext>
              </a:extLst>
            </p:cNvPr>
            <p:cNvGrpSpPr/>
            <p:nvPr/>
          </p:nvGrpSpPr>
          <p:grpSpPr>
            <a:xfrm>
              <a:off x="3288763" y="4986495"/>
              <a:ext cx="5581072" cy="1027405"/>
              <a:chOff x="3288763" y="4823657"/>
              <a:chExt cx="5581072" cy="1027405"/>
            </a:xfrm>
          </p:grpSpPr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9B42C1C3-C96C-8D09-D580-21608EA819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8763" y="5358460"/>
                <a:ext cx="5581072" cy="49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8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91A3656B-CD7F-02B0-B492-FD8037AFEE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8763" y="4823657"/>
                <a:ext cx="5581072" cy="49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8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702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15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2024-03-21T13:34:59Z</dcterms:modified>
</cp:coreProperties>
</file>