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A9B37AA0-144D-4385-BBC9-E593B9F08F66}"/>
    <pc:docChg chg="delSld modSection">
      <pc:chgData name="松浦英宗" userId="9b03fd3a-662f-49ff-9af1-1b93cf7aab22" providerId="ADAL" clId="{A9B37AA0-144D-4385-BBC9-E593B9F08F66}" dt="2024-03-21T13:34:44.310" v="1" actId="47"/>
      <pc:docMkLst>
        <pc:docMk/>
      </pc:docMkLst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A9B37AA0-144D-4385-BBC9-E593B9F08F66}" dt="2024-03-21T13:34:44.31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A9B37AA0-144D-4385-BBC9-E593B9F08F66}" dt="2024-03-21T13:34:41.89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A9B37AA0-144D-4385-BBC9-E593B9F08F66}" dt="2024-03-21T13:34:41.893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A9B37AA0-144D-4385-BBC9-E593B9F08F66}" dt="2024-03-21T13:34:41.893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216FA8C-8D54-F8EE-5037-3065DFA6B917}"/>
              </a:ext>
            </a:extLst>
          </p:cNvPr>
          <p:cNvGrpSpPr/>
          <p:nvPr/>
        </p:nvGrpSpPr>
        <p:grpSpPr>
          <a:xfrm>
            <a:off x="554362" y="0"/>
            <a:ext cx="11639534" cy="6877877"/>
            <a:chOff x="554362" y="0"/>
            <a:chExt cx="11639534" cy="6877877"/>
          </a:xfrm>
        </p:grpSpPr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790A53D2-3A80-7124-9AC2-97D8E618970B}"/>
                </a:ext>
              </a:extLst>
            </p:cNvPr>
            <p:cNvGrpSpPr/>
            <p:nvPr/>
          </p:nvGrpSpPr>
          <p:grpSpPr>
            <a:xfrm>
              <a:off x="6097896" y="0"/>
              <a:ext cx="6096000" cy="6877877"/>
              <a:chOff x="6076124" y="0"/>
              <a:chExt cx="6096000" cy="6877877"/>
            </a:xfrm>
          </p:grpSpPr>
          <p:sp>
            <p:nvSpPr>
              <p:cNvPr id="104" name="正方形/長方形 103">
                <a:extLst>
                  <a:ext uri="{FF2B5EF4-FFF2-40B4-BE49-F238E27FC236}">
                    <a16:creationId xmlns:a16="http://schemas.microsoft.com/office/drawing/2014/main" id="{CD9023F5-2AF6-243A-6086-3BDC98714FF3}"/>
                  </a:ext>
                </a:extLst>
              </p:cNvPr>
              <p:cNvSpPr/>
              <p:nvPr/>
            </p:nvSpPr>
            <p:spPr>
              <a:xfrm flipH="1">
                <a:off x="6076124" y="0"/>
                <a:ext cx="6096000" cy="687787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4BA17385-5121-FB10-8F52-FEE410FB6564}"/>
                  </a:ext>
                </a:extLst>
              </p:cNvPr>
              <p:cNvGrpSpPr/>
              <p:nvPr/>
            </p:nvGrpSpPr>
            <p:grpSpPr>
              <a:xfrm>
                <a:off x="6217301" y="11526"/>
                <a:ext cx="5813647" cy="6854825"/>
                <a:chOff x="5100613" y="3175"/>
                <a:chExt cx="4723588" cy="6854825"/>
              </a:xfrm>
            </p:grpSpPr>
            <p:cxnSp>
              <p:nvCxnSpPr>
                <p:cNvPr id="2" name="直線矢印コネクタ 1">
                  <a:extLst>
                    <a:ext uri="{FF2B5EF4-FFF2-40B4-BE49-F238E27FC236}">
                      <a16:creationId xmlns:a16="http://schemas.microsoft.com/office/drawing/2014/main" id="{073EE66B-FC9A-7A52-B1E1-0D5C779A49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D4C88AC5-5950-BD37-009D-4F329E81D0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7C84C900-299D-5EA5-0417-110C2669E7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019C6FCB-58D3-1D3E-E523-FA88F90613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4E1C6DAC-2AAD-BE98-4B49-1D123A78DE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03634B58-2733-D1D5-634B-3805E6859B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998155DD-3DFA-DD9C-2498-71296519AE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50AF2E57-94C8-CDBE-EB2F-0B4D15A503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F6A45919-5D6C-90C0-4147-2FAA0D0F7A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644569F2-BF5C-F2D4-B46F-12DB85071D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A90D74FE-A316-0A1E-9F03-64AE15FF34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41802065-D601-6A14-7EF6-37C850F08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D15AC4F3-D6A8-53CB-A6A4-E8FBAAEF2B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E7C727A-0FEA-11AC-A288-0CE65ABE2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A2FF615D-153D-3FB7-96F0-BC1F2C2ADB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D8C84298-5021-D0C5-0895-A7A2714F23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08EE4D7F-68C2-2155-97C4-5AB3C8A754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DC1C68-09AB-115B-C1AA-3E98E94FEC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3E81DAF9-4D87-2D1B-D68F-67CD6CA60B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0D5D9B0C-0095-6DC8-C91D-0E32731E12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9CF77916-B4F3-F4B4-095F-169F0DF731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0A1A666A-51EF-60D0-808D-C18380C64B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FBBBEAD9-DD32-81A6-9080-F425ADB309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19BD4448-4C33-7D22-3C6C-DC0BAC0754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F65C31FB-22BE-7DDD-3115-67F49D6A9C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24DD2D81-CDA9-31E5-69CB-A816D7D551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1A36CC25-50C2-584A-A679-71043680BD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C1E4B5C9-E496-CFDD-C2B6-893579C3B8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30C1C222-94E5-FBDC-7108-82C61A6C5F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B60A094E-70C6-0535-241C-AC05FDB125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AE4F78D5-8414-23E3-FDD7-1A24E5CC3A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A606A11C-57C0-FA15-F8E2-C738E8B9B3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矢印コネクタ 40">
                  <a:extLst>
                    <a:ext uri="{FF2B5EF4-FFF2-40B4-BE49-F238E27FC236}">
                      <a16:creationId xmlns:a16="http://schemas.microsoft.com/office/drawing/2014/main" id="{7D936947-B334-AAD0-D253-2114E07C70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1544D088-1A5E-0698-F852-66BF02596926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29D07472-2308-5B77-AD55-6715BC0ED56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お打ち合わせ資料</a:t>
              </a:r>
            </a:p>
          </p:txBody>
        </p:sp>
        <p:sp>
          <p:nvSpPr>
            <p:cNvPr id="42" name="Text Placeholder 5">
              <a:extLst>
                <a:ext uri="{FF2B5EF4-FFF2-40B4-BE49-F238E27FC236}">
                  <a16:creationId xmlns:a16="http://schemas.microsoft.com/office/drawing/2014/main" id="{52B5E8F6-9755-3AC3-39E0-56E8EC00826B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536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2024-03-21T13:34:44Z</dcterms:modified>
</cp:coreProperties>
</file>