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2C50EF0E-61D4-4FB5-A3D5-26E798B55B1E}"/>
    <pc:docChg chg="delSld modSection">
      <pc:chgData name="松浦英宗" userId="9b03fd3a-662f-49ff-9af1-1b93cf7aab22" providerId="ADAL" clId="{2C50EF0E-61D4-4FB5-A3D5-26E798B55B1E}" dt="2024-03-21T13:34:00.979" v="2" actId="47"/>
      <pc:docMkLst>
        <pc:docMk/>
      </pc:docMkLst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C50EF0E-61D4-4FB5-A3D5-26E798B55B1E}" dt="2024-03-21T13:34:00.979" v="2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C50EF0E-61D4-4FB5-A3D5-26E798B55B1E}" dt="2024-03-21T13:33:59.19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C50EF0E-61D4-4FB5-A3D5-26E798B55B1E}" dt="2024-03-21T13:33:56.76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C50EF0E-61D4-4FB5-A3D5-26E798B55B1E}" dt="2024-03-21T13:33:56.76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2C50EF0E-61D4-4FB5-A3D5-26E798B55B1E}" dt="2024-03-21T13:33:56.76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C9A3A3A-1E3B-01FA-1EF3-F943883FCCAD}"/>
              </a:ext>
            </a:extLst>
          </p:cNvPr>
          <p:cNvGrpSpPr/>
          <p:nvPr/>
        </p:nvGrpSpPr>
        <p:grpSpPr>
          <a:xfrm>
            <a:off x="0" y="0"/>
            <a:ext cx="9144000" cy="6857999"/>
            <a:chOff x="0" y="0"/>
            <a:chExt cx="9144000" cy="685799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AB3EC1A1-9497-B18F-259A-5BDB797B0E57}"/>
                </a:ext>
              </a:extLst>
            </p:cNvPr>
            <p:cNvGrpSpPr/>
            <p:nvPr/>
          </p:nvGrpSpPr>
          <p:grpSpPr>
            <a:xfrm>
              <a:off x="0" y="0"/>
              <a:ext cx="9144000" cy="6857999"/>
              <a:chOff x="0" y="857250"/>
              <a:chExt cx="9144000" cy="5143500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09DCB7CF-7FA7-F3BB-96F0-7883E9E77ECB}"/>
                  </a:ext>
                </a:extLst>
              </p:cNvPr>
              <p:cNvSpPr/>
              <p:nvPr/>
            </p:nvSpPr>
            <p:spPr>
              <a:xfrm flipH="1">
                <a:off x="0" y="857250"/>
                <a:ext cx="9144000" cy="51435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100000">
                    <a:srgbClr val="FFA7A7"/>
                  </a:gs>
                </a:gsLst>
                <a:lin ang="0" scaled="1"/>
                <a:tileRect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270000" tIns="54000" rIns="54000" bIns="54000" rtlCol="0" anchor="ctr" anchorCtr="0">
                <a:noAutofit/>
              </a:bodyPr>
              <a:lstStyle/>
              <a:p>
                <a:pPr>
                  <a:spcBef>
                    <a:spcPts val="450"/>
                  </a:spcBef>
                  <a:defRPr/>
                </a:pPr>
                <a:endParaRPr kumimoji="0" lang="ja-JP" altLang="en-US" sz="2700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DEE0DDA9-1D9E-520D-6666-E3F181AC9E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00952" y="2187047"/>
                <a:ext cx="6342094" cy="10244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8625" b="1" dirty="0">
                    <a:gradFill>
                      <a:gsLst>
                        <a:gs pos="0">
                          <a:schemeClr val="accent4">
                            <a:lumMod val="60000"/>
                            <a:lumOff val="40000"/>
                          </a:schemeClr>
                        </a:gs>
                        <a:gs pos="100000">
                          <a:srgbClr val="FF7979"/>
                        </a:gs>
                      </a:gsLst>
                      <a:lin ang="0" scaled="1"/>
                    </a:gra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新製品発表会</a:t>
                </a: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5BCD6FFA-C424-50FF-EC09-CACC749F1F23}"/>
                  </a:ext>
                </a:extLst>
              </p:cNvPr>
              <p:cNvGrpSpPr/>
              <p:nvPr/>
            </p:nvGrpSpPr>
            <p:grpSpPr>
              <a:xfrm>
                <a:off x="1400952" y="3941493"/>
                <a:ext cx="6342094" cy="896009"/>
                <a:chOff x="1867936" y="4112324"/>
                <a:chExt cx="8456125" cy="1194678"/>
              </a:xfrm>
            </p:grpSpPr>
            <p:sp>
              <p:nvSpPr>
                <p:cNvPr id="5" name="Text Placeholder 5">
                  <a:extLst>
                    <a:ext uri="{FF2B5EF4-FFF2-40B4-BE49-F238E27FC236}">
                      <a16:creationId xmlns:a16="http://schemas.microsoft.com/office/drawing/2014/main" id="{A867E49A-D667-4C05-4C4F-3A7D0F36A1C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867936" y="4112324"/>
                  <a:ext cx="8456125" cy="57929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none" lIns="162000" tIns="54000" rIns="54000" bIns="5400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1500" b="1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〇〇〇〇年〇〇月〇〇日</a:t>
                  </a:r>
                </a:p>
              </p:txBody>
            </p:sp>
            <p:sp>
              <p:nvSpPr>
                <p:cNvPr id="6" name="Text Placeholder 5">
                  <a:extLst>
                    <a:ext uri="{FF2B5EF4-FFF2-40B4-BE49-F238E27FC236}">
                      <a16:creationId xmlns:a16="http://schemas.microsoft.com/office/drawing/2014/main" id="{09704B4A-B646-C26C-9F93-76073694394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867936" y="4727711"/>
                  <a:ext cx="8456125" cy="57929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none" lIns="162000" tIns="54000" rIns="54000" bIns="5400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altLang="ja-JP" sz="1500" b="1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@</a:t>
                  </a:r>
                  <a:r>
                    <a:rPr lang="ja-JP" altLang="en-US" sz="1500" b="1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〇〇〇会場</a:t>
                  </a:r>
                </a:p>
              </p:txBody>
            </p:sp>
          </p:grp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A7DCB227-F8B3-4F64-DAC8-6A343EE1D6D4}"/>
                </a:ext>
              </a:extLst>
            </p:cNvPr>
            <p:cNvGrpSpPr/>
            <p:nvPr/>
          </p:nvGrpSpPr>
          <p:grpSpPr>
            <a:xfrm>
              <a:off x="172704" y="231561"/>
              <a:ext cx="8798592" cy="6394879"/>
              <a:chOff x="172704" y="222044"/>
              <a:chExt cx="8798592" cy="6394879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966685AF-400B-F9F2-0D72-1A7275DA0BED}"/>
                  </a:ext>
                </a:extLst>
              </p:cNvPr>
              <p:cNvSpPr/>
              <p:nvPr/>
            </p:nvSpPr>
            <p:spPr>
              <a:xfrm>
                <a:off x="8674950" y="222044"/>
                <a:ext cx="296346" cy="297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>
                  <a:spcBef>
                    <a:spcPts val="450"/>
                  </a:spcBef>
                </a:pPr>
                <a:endParaRPr lang="en-US" altLang="ja-JP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F4D57E2E-93CE-C245-3DAD-298103E11E9E}"/>
                  </a:ext>
                </a:extLst>
              </p:cNvPr>
              <p:cNvSpPr/>
              <p:nvPr/>
            </p:nvSpPr>
            <p:spPr>
              <a:xfrm>
                <a:off x="8674950" y="6319923"/>
                <a:ext cx="296346" cy="297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>
                  <a:spcBef>
                    <a:spcPts val="450"/>
                  </a:spcBef>
                </a:pPr>
                <a:endParaRPr lang="en-US" altLang="ja-JP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1025E073-F385-C3E5-CF0B-31DB5092D725}"/>
                  </a:ext>
                </a:extLst>
              </p:cNvPr>
              <p:cNvSpPr/>
              <p:nvPr/>
            </p:nvSpPr>
            <p:spPr>
              <a:xfrm>
                <a:off x="172704" y="222044"/>
                <a:ext cx="296346" cy="297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>
                  <a:spcBef>
                    <a:spcPts val="450"/>
                  </a:spcBef>
                </a:pPr>
                <a:endParaRPr lang="en-US" altLang="ja-JP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8159731-FD47-68E9-8B4B-E5A20C4E25D6}"/>
                  </a:ext>
                </a:extLst>
              </p:cNvPr>
              <p:cNvSpPr/>
              <p:nvPr/>
            </p:nvSpPr>
            <p:spPr>
              <a:xfrm>
                <a:off x="172704" y="6319923"/>
                <a:ext cx="296346" cy="297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>
                  <a:spcBef>
                    <a:spcPts val="450"/>
                  </a:spcBef>
                </a:pPr>
                <a:endParaRPr lang="en-US" altLang="ja-JP" sz="36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624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8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2024-03-21T13:34:01Z</dcterms:modified>
</cp:coreProperties>
</file>