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0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7490E541-9E93-4202-8770-48CA7203E37E}"/>
    <pc:docChg chg="delSld modSection">
      <pc:chgData name="松浦英宗" userId="9b03fd3a-662f-49ff-9af1-1b93cf7aab22" providerId="ADAL" clId="{7490E541-9E93-4202-8770-48CA7203E37E}" dt="2024-03-21T13:34:13.082" v="1" actId="47"/>
      <pc:docMkLst>
        <pc:docMk/>
      </pc:docMkLst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490E541-9E93-4202-8770-48CA7203E37E}" dt="2024-03-21T13:34:13.08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490E541-9E93-4202-8770-48CA7203E37E}" dt="2024-03-21T13:34:09.978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490E541-9E93-4202-8770-48CA7203E37E}" dt="2024-03-21T13:34:09.978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7490E541-9E93-4202-8770-48CA7203E37E}" dt="2024-03-21T13:34:09.978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144877B-D800-09EE-C805-718F446FAEB7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09DCB7CF-7FA7-F3BB-96F0-7883E9E77ECB}"/>
                </a:ext>
              </a:extLst>
            </p:cNvPr>
            <p:cNvSpPr/>
            <p:nvPr/>
          </p:nvSpPr>
          <p:spPr>
            <a:xfrm flipH="1">
              <a:off x="0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</a:schemeClr>
                </a:gs>
                <a:gs pos="100000">
                  <a:srgbClr val="FFA7A7"/>
                </a:gs>
              </a:gsLst>
              <a:lin ang="0" scaled="1"/>
              <a:tileRect/>
            </a:gradFill>
            <a:ln w="9525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0" tIns="72000" rIns="72000" bIns="72000" rtlCol="0" anchor="ctr" anchorCtr="0">
              <a:noAutofit/>
            </a:bodyPr>
            <a:lstStyle/>
            <a:p>
              <a:pPr>
                <a:spcBef>
                  <a:spcPts val="600"/>
                </a:spcBef>
                <a:defRPr/>
              </a:pPr>
              <a:endParaRPr kumimoji="0" lang="ja-JP" altLang="en-US" sz="3600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DEE0DDA9-1D9E-520D-6666-E3F181AC9E73}"/>
                </a:ext>
              </a:extLst>
            </p:cNvPr>
            <p:cNvSpPr txBox="1">
              <a:spLocks/>
            </p:cNvSpPr>
            <p:nvPr/>
          </p:nvSpPr>
          <p:spPr>
            <a:xfrm>
              <a:off x="1867936" y="1773063"/>
              <a:ext cx="8456125" cy="1365937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1500" b="1" dirty="0">
                  <a:gradFill>
                    <a:gsLst>
                      <a:gs pos="0">
                        <a:schemeClr val="accent4">
                          <a:lumMod val="60000"/>
                          <a:lumOff val="40000"/>
                        </a:schemeClr>
                      </a:gs>
                      <a:gs pos="100000">
                        <a:srgbClr val="FF7979"/>
                      </a:gs>
                    </a:gsLst>
                    <a:lin ang="0" scaled="1"/>
                  </a:gra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新製品発表会</a:t>
              </a: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5BCD6FFA-C424-50FF-EC09-CACC749F1F23}"/>
                </a:ext>
              </a:extLst>
            </p:cNvPr>
            <p:cNvGrpSpPr/>
            <p:nvPr/>
          </p:nvGrpSpPr>
          <p:grpSpPr>
            <a:xfrm>
              <a:off x="1867936" y="4112324"/>
              <a:ext cx="8456125" cy="1194678"/>
              <a:chOff x="1867936" y="4112324"/>
              <a:chExt cx="8456125" cy="1194678"/>
            </a:xfrm>
          </p:grpSpPr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A867E49A-D667-4C05-4C4F-3A7D0F36A1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7936" y="4112324"/>
                <a:ext cx="8456125" cy="579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2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09704B4A-B646-C26C-9F93-7607369439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7936" y="4727711"/>
                <a:ext cx="8456125" cy="579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@</a:t>
                </a:r>
                <a:r>
                  <a:rPr lang="ja-JP" altLang="en-US" sz="2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〇〇〇会場</a:t>
                </a:r>
              </a:p>
            </p:txBody>
          </p:sp>
        </p:grp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966685AF-400B-F9F2-0D72-1A7275DA0BED}"/>
                </a:ext>
              </a:extLst>
            </p:cNvPr>
            <p:cNvSpPr/>
            <p:nvPr/>
          </p:nvSpPr>
          <p:spPr>
            <a:xfrm>
              <a:off x="11566600" y="180889"/>
              <a:ext cx="395128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600"/>
                </a:spcBef>
              </a:pPr>
              <a:endParaRPr lang="en-US" altLang="ja-JP" sz="48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4D57E2E-93CE-C245-3DAD-298103E11E9E}"/>
                </a:ext>
              </a:extLst>
            </p:cNvPr>
            <p:cNvSpPr/>
            <p:nvPr/>
          </p:nvSpPr>
          <p:spPr>
            <a:xfrm>
              <a:off x="11566600" y="6281111"/>
              <a:ext cx="395128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600"/>
                </a:spcBef>
              </a:pPr>
              <a:endParaRPr lang="en-US" altLang="ja-JP" sz="48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025E073-F385-C3E5-CF0B-31DB5092D725}"/>
                </a:ext>
              </a:extLst>
            </p:cNvPr>
            <p:cNvSpPr/>
            <p:nvPr/>
          </p:nvSpPr>
          <p:spPr>
            <a:xfrm>
              <a:off x="230272" y="180889"/>
              <a:ext cx="395128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600"/>
                </a:spcBef>
              </a:pPr>
              <a:endParaRPr lang="en-US" altLang="ja-JP" sz="48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18159731-FD47-68E9-8B4B-E5A20C4E25D6}"/>
                </a:ext>
              </a:extLst>
            </p:cNvPr>
            <p:cNvSpPr/>
            <p:nvPr/>
          </p:nvSpPr>
          <p:spPr>
            <a:xfrm>
              <a:off x="230272" y="6281111"/>
              <a:ext cx="395128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600"/>
                </a:spcBef>
              </a:pPr>
              <a:endParaRPr lang="en-US" altLang="ja-JP" sz="48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624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2024-03-21T13:34:13Z</dcterms:modified>
</cp:coreProperties>
</file>