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EF86D99F-D22E-447B-B1A8-46B69803FAEC}"/>
    <pc:docChg chg="delSld modSection">
      <pc:chgData name="松浦英宗" userId="9b03fd3a-662f-49ff-9af1-1b93cf7aab22" providerId="ADAL" clId="{EF86D99F-D22E-447B-B1A8-46B69803FAEC}" dt="2024-03-21T13:33:47.134" v="2" actId="47"/>
      <pc:docMkLst>
        <pc:docMk/>
      </pc:docMkLst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F86D99F-D22E-447B-B1A8-46B69803FAEC}" dt="2024-03-21T13:33:47.134" v="2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F86D99F-D22E-447B-B1A8-46B69803FAEC}" dt="2024-03-21T13:33:47.134" v="2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F86D99F-D22E-447B-B1A8-46B69803FAEC}" dt="2024-03-21T13:33:44.13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F86D99F-D22E-447B-B1A8-46B69803FAEC}" dt="2024-03-21T13:33:47.134" v="2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F86D99F-D22E-447B-B1A8-46B69803FAEC}" dt="2024-03-21T13:33:38.89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F86D99F-D22E-447B-B1A8-46B69803FAEC}" dt="2024-03-21T13:33:38.894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EF86D99F-D22E-447B-B1A8-46B69803FAEC}" dt="2024-03-21T13:33:38.894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5E07A3B-8367-F330-2F38-14C12FFABF94}"/>
              </a:ext>
            </a:extLst>
          </p:cNvPr>
          <p:cNvGrpSpPr/>
          <p:nvPr/>
        </p:nvGrpSpPr>
        <p:grpSpPr>
          <a:xfrm>
            <a:off x="0" y="-1"/>
            <a:ext cx="12191999" cy="6858001"/>
            <a:chOff x="0" y="-1"/>
            <a:chExt cx="12191999" cy="6858001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C8710664-2C21-034A-A4BB-094913933472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6858000"/>
            </a:xfrm>
            <a:prstGeom prst="rect">
              <a:avLst/>
            </a:prstGeom>
            <a:gradFill>
              <a:gsLst>
                <a:gs pos="100000">
                  <a:schemeClr val="accent3">
                    <a:lumMod val="40000"/>
                    <a:lumOff val="60000"/>
                  </a:schemeClr>
                </a:gs>
                <a:gs pos="0">
                  <a:schemeClr val="accent1">
                    <a:lumMod val="40000"/>
                    <a:lumOff val="60000"/>
                  </a:schemeClr>
                </a:gs>
              </a:gsLst>
              <a:lin ang="5400000" scaled="1"/>
            </a:gra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D4E64068-B5F8-4A55-B5F9-B59B079F8910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60500"/>
              <a:ext cx="9053101" cy="224959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8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私たちが目指す世界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3835A348-44A1-C5BE-132A-C3C3292E6577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123333"/>
              <a:ext cx="9053101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4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心のストレスを軽減する新サービス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E88FE077-3954-65E0-810C-D45393B97DA2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4664853"/>
              <a:ext cx="9053101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B22BDF45-1015-876A-45B8-4B0CAF3E6628}"/>
                </a:ext>
              </a:extLst>
            </p:cNvPr>
            <p:cNvGrpSpPr/>
            <p:nvPr/>
          </p:nvGrpSpPr>
          <p:grpSpPr>
            <a:xfrm>
              <a:off x="11637638" y="-1"/>
              <a:ext cx="554360" cy="6857999"/>
              <a:chOff x="11786992" y="0"/>
              <a:chExt cx="405006" cy="6488482"/>
            </a:xfrm>
          </p:grpSpPr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CCE12FB2-499D-B92A-3770-016761ED42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86992" y="0"/>
                <a:ext cx="405006" cy="324424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2BCF14EE-7B04-635B-3F70-87B7900CE4E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86992" y="3244241"/>
                <a:ext cx="405006" cy="3244241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40729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14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2024-03-21T13:33:47Z</dcterms:modified>
</cp:coreProperties>
</file>