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94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B4310836-DDBB-4BC7-8287-1C4DC7A7FD11}"/>
    <pc:docChg chg="delSld modSection">
      <pc:chgData name="松浦英宗" userId="9b03fd3a-662f-49ff-9af1-1b93cf7aab22" providerId="ADAL" clId="{B4310836-DDBB-4BC7-8287-1C4DC7A7FD11}" dt="2024-03-21T13:33:14.911" v="1" actId="47"/>
      <pc:docMkLst>
        <pc:docMk/>
      </pc:docMkLst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B4310836-DDBB-4BC7-8287-1C4DC7A7FD11}" dt="2024-03-21T13:33:14.911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B4310836-DDBB-4BC7-8287-1C4DC7A7FD11}" dt="2024-03-21T13:33:14.911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B4310836-DDBB-4BC7-8287-1C4DC7A7FD11}" dt="2024-03-21T13:33:14.911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B4310836-DDBB-4BC7-8287-1C4DC7A7FD11}" dt="2024-03-21T13:33:14.911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B4310836-DDBB-4BC7-8287-1C4DC7A7FD11}" dt="2024-03-21T13:33:14.911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B4310836-DDBB-4BC7-8287-1C4DC7A7FD11}" dt="2024-03-21T13:33:14.911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B4310836-DDBB-4BC7-8287-1C4DC7A7FD11}" dt="2024-03-21T13:33:14.911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B4310836-DDBB-4BC7-8287-1C4DC7A7FD11}" dt="2024-03-21T13:33:14.911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B4310836-DDBB-4BC7-8287-1C4DC7A7FD11}" dt="2024-03-21T13:33:14.911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B4310836-DDBB-4BC7-8287-1C4DC7A7FD11}" dt="2024-03-21T13:33:14.911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B4310836-DDBB-4BC7-8287-1C4DC7A7FD11}" dt="2024-03-21T13:33:14.911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B4310836-DDBB-4BC7-8287-1C4DC7A7FD11}" dt="2024-03-21T13:33:14.911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B4310836-DDBB-4BC7-8287-1C4DC7A7FD11}" dt="2024-03-21T13:33:14.911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B4310836-DDBB-4BC7-8287-1C4DC7A7FD11}" dt="2024-03-21T13:33:14.911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B4310836-DDBB-4BC7-8287-1C4DC7A7FD11}" dt="2024-03-21T13:33:12.767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B4310836-DDBB-4BC7-8287-1C4DC7A7FD11}" dt="2024-03-21T13:33:12.767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B4310836-DDBB-4BC7-8287-1C4DC7A7FD11}" dt="2024-03-21T13:33:12.767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CB460BCA-1675-BB0E-2F10-3512FDCB7762}"/>
              </a:ext>
            </a:extLst>
          </p:cNvPr>
          <p:cNvGrpSpPr/>
          <p:nvPr/>
        </p:nvGrpSpPr>
        <p:grpSpPr>
          <a:xfrm>
            <a:off x="-25052" y="-12526"/>
            <a:ext cx="12225403" cy="6883052"/>
            <a:chOff x="-25052" y="-12526"/>
            <a:chExt cx="12225403" cy="6883052"/>
          </a:xfrm>
        </p:grpSpPr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96AB8383-4AD1-43B0-9D97-1C1855F433C6}"/>
                </a:ext>
              </a:extLst>
            </p:cNvPr>
            <p:cNvSpPr txBox="1">
              <a:spLocks/>
            </p:cNvSpPr>
            <p:nvPr/>
          </p:nvSpPr>
          <p:spPr>
            <a:xfrm>
              <a:off x="1408350" y="2409825"/>
              <a:ext cx="9375300" cy="1161529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6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最終報告会</a:t>
              </a:r>
            </a:p>
          </p:txBody>
        </p:sp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8A172AF4-2C71-B714-A030-7414F91BBBF1}"/>
                </a:ext>
              </a:extLst>
            </p:cNvPr>
            <p:cNvSpPr/>
            <p:nvPr/>
          </p:nvSpPr>
          <p:spPr>
            <a:xfrm>
              <a:off x="-25052" y="-12526"/>
              <a:ext cx="12225403" cy="1957486"/>
            </a:xfrm>
            <a:custGeom>
              <a:avLst/>
              <a:gdLst>
                <a:gd name="connsiteX0" fmla="*/ 1878904 w 12225403"/>
                <a:gd name="connsiteY0" fmla="*/ 2279737 h 2605414"/>
                <a:gd name="connsiteX1" fmla="*/ 2304789 w 12225403"/>
                <a:gd name="connsiteY1" fmla="*/ 2016690 h 2605414"/>
                <a:gd name="connsiteX2" fmla="*/ 2705622 w 12225403"/>
                <a:gd name="connsiteY2" fmla="*/ 2242159 h 2605414"/>
                <a:gd name="connsiteX3" fmla="*/ 3219189 w 12225403"/>
                <a:gd name="connsiteY3" fmla="*/ 1954060 h 2605414"/>
                <a:gd name="connsiteX4" fmla="*/ 3958225 w 12225403"/>
                <a:gd name="connsiteY4" fmla="*/ 2091847 h 2605414"/>
                <a:gd name="connsiteX5" fmla="*/ 4809994 w 12225403"/>
                <a:gd name="connsiteY5" fmla="*/ 1753644 h 2605414"/>
                <a:gd name="connsiteX6" fmla="*/ 5774499 w 12225403"/>
                <a:gd name="connsiteY6" fmla="*/ 2016690 h 2605414"/>
                <a:gd name="connsiteX7" fmla="*/ 7164888 w 12225403"/>
                <a:gd name="connsiteY7" fmla="*/ 1954060 h 2605414"/>
                <a:gd name="connsiteX8" fmla="*/ 7415408 w 12225403"/>
                <a:gd name="connsiteY8" fmla="*/ 2054268 h 2605414"/>
                <a:gd name="connsiteX9" fmla="*/ 7841293 w 12225403"/>
                <a:gd name="connsiteY9" fmla="*/ 1578279 h 2605414"/>
                <a:gd name="connsiteX10" fmla="*/ 8342334 w 12225403"/>
                <a:gd name="connsiteY10" fmla="*/ 2079321 h 2605414"/>
                <a:gd name="connsiteX11" fmla="*/ 9281786 w 12225403"/>
                <a:gd name="connsiteY11" fmla="*/ 2104373 h 2605414"/>
                <a:gd name="connsiteX12" fmla="*/ 9507255 w 12225403"/>
                <a:gd name="connsiteY12" fmla="*/ 1791222 h 2605414"/>
                <a:gd name="connsiteX13" fmla="*/ 10095978 w 12225403"/>
                <a:gd name="connsiteY13" fmla="*/ 2605414 h 2605414"/>
                <a:gd name="connsiteX14" fmla="*/ 11160690 w 12225403"/>
                <a:gd name="connsiteY14" fmla="*/ 2141951 h 2605414"/>
                <a:gd name="connsiteX15" fmla="*/ 11661731 w 12225403"/>
                <a:gd name="connsiteY15" fmla="*/ 2292263 h 2605414"/>
                <a:gd name="connsiteX16" fmla="*/ 11937304 w 12225403"/>
                <a:gd name="connsiteY16" fmla="*/ 2054268 h 2605414"/>
                <a:gd name="connsiteX17" fmla="*/ 12225403 w 12225403"/>
                <a:gd name="connsiteY17" fmla="*/ 2242159 h 2605414"/>
                <a:gd name="connsiteX18" fmla="*/ 12212877 w 12225403"/>
                <a:gd name="connsiteY18" fmla="*/ 0 h 2605414"/>
                <a:gd name="connsiteX19" fmla="*/ 12526 w 12225403"/>
                <a:gd name="connsiteY19" fmla="*/ 12526 h 2605414"/>
                <a:gd name="connsiteX20" fmla="*/ 0 w 12225403"/>
                <a:gd name="connsiteY20" fmla="*/ 2342367 h 2605414"/>
                <a:gd name="connsiteX21" fmla="*/ 663879 w 12225403"/>
                <a:gd name="connsiteY21" fmla="*/ 2066794 h 2605414"/>
                <a:gd name="connsiteX22" fmla="*/ 1039660 w 12225403"/>
                <a:gd name="connsiteY22" fmla="*/ 2342367 h 2605414"/>
                <a:gd name="connsiteX23" fmla="*/ 1528175 w 12225403"/>
                <a:gd name="connsiteY23" fmla="*/ 1878904 h 2605414"/>
                <a:gd name="connsiteX24" fmla="*/ 1878904 w 12225403"/>
                <a:gd name="connsiteY24" fmla="*/ 2279737 h 260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2225403" h="2605414">
                  <a:moveTo>
                    <a:pt x="1878904" y="2279737"/>
                  </a:moveTo>
                  <a:lnTo>
                    <a:pt x="2304789" y="2016690"/>
                  </a:lnTo>
                  <a:lnTo>
                    <a:pt x="2705622" y="2242159"/>
                  </a:lnTo>
                  <a:lnTo>
                    <a:pt x="3219189" y="1954060"/>
                  </a:lnTo>
                  <a:lnTo>
                    <a:pt x="3958225" y="2091847"/>
                  </a:lnTo>
                  <a:lnTo>
                    <a:pt x="4809994" y="1753644"/>
                  </a:lnTo>
                  <a:lnTo>
                    <a:pt x="5774499" y="2016690"/>
                  </a:lnTo>
                  <a:lnTo>
                    <a:pt x="7164888" y="1954060"/>
                  </a:lnTo>
                  <a:lnTo>
                    <a:pt x="7415408" y="2054268"/>
                  </a:lnTo>
                  <a:lnTo>
                    <a:pt x="7841293" y="1578279"/>
                  </a:lnTo>
                  <a:lnTo>
                    <a:pt x="8342334" y="2079321"/>
                  </a:lnTo>
                  <a:lnTo>
                    <a:pt x="9281786" y="2104373"/>
                  </a:lnTo>
                  <a:lnTo>
                    <a:pt x="9507255" y="1791222"/>
                  </a:lnTo>
                  <a:lnTo>
                    <a:pt x="10095978" y="2605414"/>
                  </a:lnTo>
                  <a:lnTo>
                    <a:pt x="11160690" y="2141951"/>
                  </a:lnTo>
                  <a:lnTo>
                    <a:pt x="11661731" y="2292263"/>
                  </a:lnTo>
                  <a:lnTo>
                    <a:pt x="11937304" y="2054268"/>
                  </a:lnTo>
                  <a:lnTo>
                    <a:pt x="12225403" y="2242159"/>
                  </a:lnTo>
                  <a:cubicBezTo>
                    <a:pt x="12221228" y="1494773"/>
                    <a:pt x="12217052" y="747386"/>
                    <a:pt x="12212877" y="0"/>
                  </a:cubicBezTo>
                  <a:lnTo>
                    <a:pt x="12526" y="12526"/>
                  </a:lnTo>
                  <a:cubicBezTo>
                    <a:pt x="8351" y="789140"/>
                    <a:pt x="4175" y="1565753"/>
                    <a:pt x="0" y="2342367"/>
                  </a:cubicBezTo>
                  <a:lnTo>
                    <a:pt x="663879" y="2066794"/>
                  </a:lnTo>
                  <a:lnTo>
                    <a:pt x="1039660" y="2342367"/>
                  </a:lnTo>
                  <a:lnTo>
                    <a:pt x="1528175" y="1878904"/>
                  </a:lnTo>
                  <a:lnTo>
                    <a:pt x="1878904" y="2279737"/>
                  </a:lnTo>
                  <a:close/>
                </a:path>
              </a:pathLst>
            </a:custGeom>
            <a:gradFill>
              <a:gsLst>
                <a:gs pos="100000">
                  <a:schemeClr val="accent1">
                    <a:lumMod val="60000"/>
                    <a:lumOff val="40000"/>
                  </a:schemeClr>
                </a:gs>
                <a:gs pos="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フリーフォーム: 図形 6">
              <a:extLst>
                <a:ext uri="{FF2B5EF4-FFF2-40B4-BE49-F238E27FC236}">
                  <a16:creationId xmlns:a16="http://schemas.microsoft.com/office/drawing/2014/main" id="{477189F1-C173-F757-C1A5-49300B64C284}"/>
                </a:ext>
              </a:extLst>
            </p:cNvPr>
            <p:cNvSpPr/>
            <p:nvPr/>
          </p:nvSpPr>
          <p:spPr>
            <a:xfrm flipV="1">
              <a:off x="-25052" y="4913040"/>
              <a:ext cx="12225403" cy="1957486"/>
            </a:xfrm>
            <a:custGeom>
              <a:avLst/>
              <a:gdLst>
                <a:gd name="connsiteX0" fmla="*/ 1878904 w 12225403"/>
                <a:gd name="connsiteY0" fmla="*/ 2279737 h 2605414"/>
                <a:gd name="connsiteX1" fmla="*/ 2304789 w 12225403"/>
                <a:gd name="connsiteY1" fmla="*/ 2016690 h 2605414"/>
                <a:gd name="connsiteX2" fmla="*/ 2705622 w 12225403"/>
                <a:gd name="connsiteY2" fmla="*/ 2242159 h 2605414"/>
                <a:gd name="connsiteX3" fmla="*/ 3219189 w 12225403"/>
                <a:gd name="connsiteY3" fmla="*/ 1954060 h 2605414"/>
                <a:gd name="connsiteX4" fmla="*/ 3958225 w 12225403"/>
                <a:gd name="connsiteY4" fmla="*/ 2091847 h 2605414"/>
                <a:gd name="connsiteX5" fmla="*/ 4809994 w 12225403"/>
                <a:gd name="connsiteY5" fmla="*/ 1753644 h 2605414"/>
                <a:gd name="connsiteX6" fmla="*/ 5774499 w 12225403"/>
                <a:gd name="connsiteY6" fmla="*/ 2016690 h 2605414"/>
                <a:gd name="connsiteX7" fmla="*/ 7164888 w 12225403"/>
                <a:gd name="connsiteY7" fmla="*/ 1954060 h 2605414"/>
                <a:gd name="connsiteX8" fmla="*/ 7415408 w 12225403"/>
                <a:gd name="connsiteY8" fmla="*/ 2054268 h 2605414"/>
                <a:gd name="connsiteX9" fmla="*/ 7841293 w 12225403"/>
                <a:gd name="connsiteY9" fmla="*/ 1578279 h 2605414"/>
                <a:gd name="connsiteX10" fmla="*/ 8342334 w 12225403"/>
                <a:gd name="connsiteY10" fmla="*/ 2079321 h 2605414"/>
                <a:gd name="connsiteX11" fmla="*/ 9281786 w 12225403"/>
                <a:gd name="connsiteY11" fmla="*/ 2104373 h 2605414"/>
                <a:gd name="connsiteX12" fmla="*/ 9507255 w 12225403"/>
                <a:gd name="connsiteY12" fmla="*/ 1791222 h 2605414"/>
                <a:gd name="connsiteX13" fmla="*/ 10095978 w 12225403"/>
                <a:gd name="connsiteY13" fmla="*/ 2605414 h 2605414"/>
                <a:gd name="connsiteX14" fmla="*/ 11160690 w 12225403"/>
                <a:gd name="connsiteY14" fmla="*/ 2141951 h 2605414"/>
                <a:gd name="connsiteX15" fmla="*/ 11661731 w 12225403"/>
                <a:gd name="connsiteY15" fmla="*/ 2292263 h 2605414"/>
                <a:gd name="connsiteX16" fmla="*/ 11937304 w 12225403"/>
                <a:gd name="connsiteY16" fmla="*/ 2054268 h 2605414"/>
                <a:gd name="connsiteX17" fmla="*/ 12225403 w 12225403"/>
                <a:gd name="connsiteY17" fmla="*/ 2242159 h 2605414"/>
                <a:gd name="connsiteX18" fmla="*/ 12212877 w 12225403"/>
                <a:gd name="connsiteY18" fmla="*/ 0 h 2605414"/>
                <a:gd name="connsiteX19" fmla="*/ 12526 w 12225403"/>
                <a:gd name="connsiteY19" fmla="*/ 12526 h 2605414"/>
                <a:gd name="connsiteX20" fmla="*/ 0 w 12225403"/>
                <a:gd name="connsiteY20" fmla="*/ 2342367 h 2605414"/>
                <a:gd name="connsiteX21" fmla="*/ 663879 w 12225403"/>
                <a:gd name="connsiteY21" fmla="*/ 2066794 h 2605414"/>
                <a:gd name="connsiteX22" fmla="*/ 1039660 w 12225403"/>
                <a:gd name="connsiteY22" fmla="*/ 2342367 h 2605414"/>
                <a:gd name="connsiteX23" fmla="*/ 1528175 w 12225403"/>
                <a:gd name="connsiteY23" fmla="*/ 1878904 h 2605414"/>
                <a:gd name="connsiteX24" fmla="*/ 1878904 w 12225403"/>
                <a:gd name="connsiteY24" fmla="*/ 2279737 h 260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2225403" h="2605414">
                  <a:moveTo>
                    <a:pt x="1878904" y="2279737"/>
                  </a:moveTo>
                  <a:lnTo>
                    <a:pt x="2304789" y="2016690"/>
                  </a:lnTo>
                  <a:lnTo>
                    <a:pt x="2705622" y="2242159"/>
                  </a:lnTo>
                  <a:lnTo>
                    <a:pt x="3219189" y="1954060"/>
                  </a:lnTo>
                  <a:lnTo>
                    <a:pt x="3958225" y="2091847"/>
                  </a:lnTo>
                  <a:lnTo>
                    <a:pt x="4809994" y="1753644"/>
                  </a:lnTo>
                  <a:lnTo>
                    <a:pt x="5774499" y="2016690"/>
                  </a:lnTo>
                  <a:lnTo>
                    <a:pt x="7164888" y="1954060"/>
                  </a:lnTo>
                  <a:lnTo>
                    <a:pt x="7415408" y="2054268"/>
                  </a:lnTo>
                  <a:lnTo>
                    <a:pt x="7841293" y="1578279"/>
                  </a:lnTo>
                  <a:lnTo>
                    <a:pt x="8342334" y="2079321"/>
                  </a:lnTo>
                  <a:lnTo>
                    <a:pt x="9281786" y="2104373"/>
                  </a:lnTo>
                  <a:lnTo>
                    <a:pt x="9507255" y="1791222"/>
                  </a:lnTo>
                  <a:lnTo>
                    <a:pt x="10095978" y="2605414"/>
                  </a:lnTo>
                  <a:lnTo>
                    <a:pt x="11160690" y="2141951"/>
                  </a:lnTo>
                  <a:lnTo>
                    <a:pt x="11661731" y="2292263"/>
                  </a:lnTo>
                  <a:lnTo>
                    <a:pt x="11937304" y="2054268"/>
                  </a:lnTo>
                  <a:lnTo>
                    <a:pt x="12225403" y="2242159"/>
                  </a:lnTo>
                  <a:cubicBezTo>
                    <a:pt x="12221228" y="1494773"/>
                    <a:pt x="12217052" y="747386"/>
                    <a:pt x="12212877" y="0"/>
                  </a:cubicBezTo>
                  <a:lnTo>
                    <a:pt x="12526" y="12526"/>
                  </a:lnTo>
                  <a:cubicBezTo>
                    <a:pt x="8351" y="789140"/>
                    <a:pt x="4175" y="1565753"/>
                    <a:pt x="0" y="2342367"/>
                  </a:cubicBezTo>
                  <a:lnTo>
                    <a:pt x="663879" y="2066794"/>
                  </a:lnTo>
                  <a:lnTo>
                    <a:pt x="1039660" y="2342367"/>
                  </a:lnTo>
                  <a:lnTo>
                    <a:pt x="1528175" y="1878904"/>
                  </a:lnTo>
                  <a:lnTo>
                    <a:pt x="1878904" y="2279737"/>
                  </a:lnTo>
                  <a:close/>
                </a:path>
              </a:pathLst>
            </a:custGeom>
            <a:gradFill>
              <a:gsLst>
                <a:gs pos="100000">
                  <a:schemeClr val="accent1">
                    <a:lumMod val="60000"/>
                    <a:lumOff val="40000"/>
                  </a:schemeClr>
                </a:gs>
                <a:gs pos="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Text Placeholder 5">
              <a:extLst>
                <a:ext uri="{FF2B5EF4-FFF2-40B4-BE49-F238E27FC236}">
                  <a16:creationId xmlns:a16="http://schemas.microsoft.com/office/drawing/2014/main" id="{52064595-2455-0F31-5978-D4E4F4A447D3}"/>
                </a:ext>
              </a:extLst>
            </p:cNvPr>
            <p:cNvSpPr txBox="1">
              <a:spLocks/>
            </p:cNvSpPr>
            <p:nvPr/>
          </p:nvSpPr>
          <p:spPr>
            <a:xfrm>
              <a:off x="3509375" y="3940971"/>
              <a:ext cx="5173249" cy="543713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24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２０２４</a:t>
              </a:r>
              <a:r>
                <a:rPr lang="en-US" altLang="ja-JP" sz="24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.</a:t>
              </a:r>
              <a:r>
                <a:rPr lang="ja-JP" altLang="en-US" sz="24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０３</a:t>
              </a:r>
              <a:r>
                <a:rPr lang="en-US" altLang="ja-JP" sz="24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.</a:t>
              </a:r>
              <a:r>
                <a:rPr lang="ja-JP" altLang="en-US" sz="24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２０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6924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7</Words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2024-03-21T13:33:15Z</dcterms:modified>
</cp:coreProperties>
</file>