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24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77529EA8-4ECF-4A45-AB44-E93B3AD09064}"/>
    <pc:docChg chg="delSld modSection">
      <pc:chgData name="松浦英宗" userId="9b03fd3a-662f-49ff-9af1-1b93cf7aab22" providerId="ADAL" clId="{77529EA8-4ECF-4A45-AB44-E93B3AD09064}" dt="2024-03-21T13:32:41.475" v="1" actId="47"/>
      <pc:docMkLst>
        <pc:docMk/>
      </pc:docMkLst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77529EA8-4ECF-4A45-AB44-E93B3AD09064}" dt="2024-03-21T13:32:41.475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77529EA8-4ECF-4A45-AB44-E93B3AD09064}" dt="2024-03-21T13:32:38.42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77529EA8-4ECF-4A45-AB44-E93B3AD09064}" dt="2024-03-21T13:32:38.424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77529EA8-4ECF-4A45-AB44-E93B3AD09064}" dt="2024-03-21T13:32:38.424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1E0B0C9E-4E82-D358-4D3D-DDDF3E91FFAD}"/>
              </a:ext>
            </a:extLst>
          </p:cNvPr>
          <p:cNvGrpSpPr/>
          <p:nvPr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CFDB04B8-5177-61A7-DFBE-9A29D058F140}"/>
                </a:ext>
              </a:extLst>
            </p:cNvPr>
            <p:cNvGrpSpPr/>
            <p:nvPr/>
          </p:nvGrpSpPr>
          <p:grpSpPr>
            <a:xfrm>
              <a:off x="0" y="0"/>
              <a:ext cx="12192000" cy="6858001"/>
              <a:chOff x="2093496" y="0"/>
              <a:chExt cx="12192000" cy="6858001"/>
            </a:xfrm>
          </p:grpSpPr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86E4897E-7D2E-0EF3-ED72-2A68B29196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93496" y="0"/>
                <a:ext cx="12192000" cy="6857999"/>
              </a:xfrm>
              <a:prstGeom prst="rect">
                <a:avLst/>
              </a:prstGeom>
              <a:pattFill prst="dkUp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txBody>
              <a:bodyPr vert="horz" wrap="none" lIns="0" tIns="0" rIns="0" bIns="0" rtlCol="0" anchor="ctr" anchorCtr="0">
                <a:noAutofit/>
              </a:bodyPr>
              <a:lstStyle>
                <a:defPPr>
                  <a:defRPr lang="ja-JP"/>
                </a:defPPr>
                <a:lvl1pPr indent="0" algn="ctr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sz="1400" b="0" i="0" baseline="0">
                    <a:ln>
                      <a:solidFill>
                        <a:schemeClr val="bg1">
                          <a:lumMod val="50000"/>
                        </a:schemeClr>
                      </a:solidFill>
                      <a:prstDash val="dash"/>
                    </a:ln>
                    <a:latin typeface="ＭＳ Ｐゴシック" panose="020B0600070205080204" pitchFamily="50" charset="-128"/>
                    <a:ea typeface="ＭＳ Ｐゴシック" panose="020B0600070205080204" pitchFamily="50" charset="-128"/>
                  </a:defRPr>
                </a:lvl1pPr>
                <a:lvl2pPr marL="230400" indent="-230400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sz="1900" b="0"/>
                </a:lvl2pPr>
                <a:lvl3pPr marL="482400" indent="-234000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sz="1900" b="0"/>
                </a:lvl3pPr>
                <a:lvl4pPr marL="698400" indent="-201600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sz="1900" b="0"/>
                </a:lvl4pPr>
                <a:lvl5pPr marL="698400" indent="0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sz="1700">
                    <a:latin typeface="Arial Narrow" pitchFamily="34" charset="0"/>
                  </a:defRPr>
                </a:lvl5pPr>
                <a:lvl6pPr marL="2514600" indent="-228600">
                  <a:spcBef>
                    <a:spcPct val="20000"/>
                  </a:spcBef>
                  <a:buFont typeface="Arial Narrow" pitchFamily="34" charset="0"/>
                  <a:buChar char="•"/>
                  <a:defRPr sz="2000"/>
                </a:lvl6pPr>
                <a:lvl7pPr marL="2971800" indent="-228600">
                  <a:spcBef>
                    <a:spcPct val="20000"/>
                  </a:spcBef>
                  <a:buFont typeface="Arial Narrow" pitchFamily="34" charset="0"/>
                  <a:buChar char="•"/>
                  <a:defRPr sz="2000"/>
                </a:lvl7pPr>
                <a:lvl8pPr marL="3429000" indent="-228600">
                  <a:spcBef>
                    <a:spcPct val="20000"/>
                  </a:spcBef>
                  <a:buFont typeface="Arial Narrow" pitchFamily="34" charset="0"/>
                  <a:buChar char="•"/>
                  <a:defRPr sz="2000"/>
                </a:lvl8pPr>
                <a:lvl9pPr marL="3886200" indent="-228600">
                  <a:spcBef>
                    <a:spcPct val="20000"/>
                  </a:spcBef>
                  <a:buFont typeface="Arial Narrow" pitchFamily="34" charset="0"/>
                  <a:buChar char="•"/>
                  <a:defRPr sz="2000"/>
                </a:lvl9pPr>
              </a:lstStyle>
              <a:p>
                <a:r>
                  <a:rPr lang="en-US" altLang="ja-JP" dirty="0"/>
                  <a:t>PICTURE</a:t>
                </a:r>
              </a:p>
            </p:txBody>
          </p:sp>
          <p:sp>
            <p:nvSpPr>
              <p:cNvPr id="12" name="Freeform 2">
                <a:extLst>
                  <a:ext uri="{FF2B5EF4-FFF2-40B4-BE49-F238E27FC236}">
                    <a16:creationId xmlns:a16="http://schemas.microsoft.com/office/drawing/2014/main" id="{F63A36DB-7418-2031-6F00-539398CA7B14}"/>
                  </a:ext>
                </a:extLst>
              </p:cNvPr>
              <p:cNvSpPr/>
              <p:nvPr/>
            </p:nvSpPr>
            <p:spPr>
              <a:xfrm>
                <a:off x="2093496" y="0"/>
                <a:ext cx="12192000" cy="6858001"/>
              </a:xfrm>
              <a:custGeom>
                <a:avLst/>
                <a:gdLst/>
                <a:ahLst/>
                <a:cxnLst/>
                <a:rect l="l" t="t" r="r" b="b"/>
                <a:pathLst>
                  <a:path w="24181594" h="14950810">
                    <a:moveTo>
                      <a:pt x="0" y="0"/>
                    </a:moveTo>
                    <a:lnTo>
                      <a:pt x="24181594" y="0"/>
                    </a:lnTo>
                    <a:lnTo>
                      <a:pt x="24181594" y="14950810"/>
                    </a:lnTo>
                    <a:lnTo>
                      <a:pt x="0" y="149508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03100725-D775-FD90-C366-DF98C6FF832F}"/>
                </a:ext>
              </a:extLst>
            </p:cNvPr>
            <p:cNvGrpSpPr/>
            <p:nvPr/>
          </p:nvGrpSpPr>
          <p:grpSpPr>
            <a:xfrm>
              <a:off x="554362" y="385552"/>
              <a:ext cx="10593802" cy="5600575"/>
              <a:chOff x="554362" y="360500"/>
              <a:chExt cx="10593802" cy="5600575"/>
            </a:xfrm>
          </p:grpSpPr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86AA890A-B20F-16B3-88C4-A0FBDE1DE0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4362" y="360500"/>
                <a:ext cx="10593802" cy="2249591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80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投資家向けピッチ資料</a:t>
                </a:r>
              </a:p>
            </p:txBody>
          </p:sp>
          <p:sp>
            <p:nvSpPr>
              <p:cNvPr id="7" name="Text Placeholder 5">
                <a:extLst>
                  <a:ext uri="{FF2B5EF4-FFF2-40B4-BE49-F238E27FC236}">
                    <a16:creationId xmlns:a16="http://schemas.microsoft.com/office/drawing/2014/main" id="{3D458CA7-1F13-514E-3682-DCF3FB4710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4362" y="2497033"/>
                <a:ext cx="10593802" cy="651625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44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画像認識技術を活用した物流最適化</a:t>
                </a:r>
              </a:p>
            </p:txBody>
          </p:sp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F51899FA-8749-EB9F-DC01-D1FF60AC7EFE}"/>
                  </a:ext>
                </a:extLst>
              </p:cNvPr>
              <p:cNvGrpSpPr/>
              <p:nvPr/>
            </p:nvGrpSpPr>
            <p:grpSpPr>
              <a:xfrm>
                <a:off x="554362" y="4633566"/>
                <a:ext cx="10593802" cy="1327509"/>
                <a:chOff x="554362" y="4633566"/>
                <a:chExt cx="10593802" cy="1327509"/>
              </a:xfrm>
            </p:grpSpPr>
            <p:sp>
              <p:nvSpPr>
                <p:cNvPr id="8" name="Text Placeholder 5">
                  <a:extLst>
                    <a:ext uri="{FF2B5EF4-FFF2-40B4-BE49-F238E27FC236}">
                      <a16:creationId xmlns:a16="http://schemas.microsoft.com/office/drawing/2014/main" id="{11183242-6DEF-2DFF-F8AA-067D89FA269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54362" y="4633566"/>
                  <a:ext cx="10593802" cy="651625"/>
                </a:xfrm>
                <a:prstGeom prst="rect">
                  <a:avLst/>
                </a:prstGeom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2400" dirty="0">
                      <a:solidFill>
                        <a:schemeClr val="bg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〇〇ピッチコンテスト</a:t>
                  </a:r>
                </a:p>
              </p:txBody>
            </p:sp>
            <p:sp>
              <p:nvSpPr>
                <p:cNvPr id="9" name="Text Placeholder 5">
                  <a:extLst>
                    <a:ext uri="{FF2B5EF4-FFF2-40B4-BE49-F238E27FC236}">
                      <a16:creationId xmlns:a16="http://schemas.microsoft.com/office/drawing/2014/main" id="{C5B08403-17F8-28A1-6E72-97FC8F5119D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54362" y="5309450"/>
                  <a:ext cx="10593802" cy="651625"/>
                </a:xfrm>
                <a:prstGeom prst="rect">
                  <a:avLst/>
                </a:prstGeom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2400" dirty="0">
                      <a:solidFill>
                        <a:schemeClr val="bg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〇〇〇〇年〇〇月〇〇日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0203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17</Words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2024-03-21T13:32:41Z</dcterms:modified>
</cp:coreProperties>
</file>