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602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602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70D1F889-5F7B-4DA1-99C7-223736473F2F}"/>
    <pc:docChg chg="delSld modSection">
      <pc:chgData name="松浦英宗" userId="9b03fd3a-662f-49ff-9af1-1b93cf7aab22" providerId="ADAL" clId="{70D1F889-5F7B-4DA1-99C7-223736473F2F}" dt="2024-03-21T13:31:35.985" v="1" actId="47"/>
      <pc:docMkLst>
        <pc:docMk/>
      </pc:docMkLst>
      <pc:sldChg chg="del">
        <pc:chgData name="松浦英宗" userId="9b03fd3a-662f-49ff-9af1-1b93cf7aab22" providerId="ADAL" clId="{70D1F889-5F7B-4DA1-99C7-223736473F2F}" dt="2024-03-21T13:31:33.550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70D1F889-5F7B-4DA1-99C7-223736473F2F}" dt="2024-03-21T13:31:33.550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70D1F889-5F7B-4DA1-99C7-223736473F2F}" dt="2024-03-21T13:31:33.550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70D1F889-5F7B-4DA1-99C7-223736473F2F}" dt="2024-03-21T13:31:33.550" v="0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70D1F889-5F7B-4DA1-99C7-223736473F2F}" dt="2024-03-21T13:31:33.550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70D1F889-5F7B-4DA1-99C7-223736473F2F}" dt="2024-03-21T13:31:33.550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70D1F889-5F7B-4DA1-99C7-223736473F2F}" dt="2024-03-21T13:31:33.550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70D1F889-5F7B-4DA1-99C7-223736473F2F}" dt="2024-03-21T13:31:35.985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70D1F889-5F7B-4DA1-99C7-223736473F2F}" dt="2024-03-21T13:31:35.985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70D1F889-5F7B-4DA1-99C7-223736473F2F}" dt="2024-03-21T13:31:33.550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70D1F889-5F7B-4DA1-99C7-223736473F2F}" dt="2024-03-21T13:31:33.550" v="0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70D1F889-5F7B-4DA1-99C7-223736473F2F}" dt="2024-03-21T13:31:33.550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70D1F889-5F7B-4DA1-99C7-223736473F2F}" dt="2024-03-21T13:31:33.550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70D1F889-5F7B-4DA1-99C7-223736473F2F}" dt="2024-03-21T13:31:33.550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70D1F889-5F7B-4DA1-99C7-223736473F2F}" dt="2024-03-21T13:31:33.550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70D1F889-5F7B-4DA1-99C7-223736473F2F}" dt="2024-03-21T13:31:33.550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70D1F889-5F7B-4DA1-99C7-223736473F2F}" dt="2024-03-21T13:31:35.985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70D1F889-5F7B-4DA1-99C7-223736473F2F}" dt="2024-03-21T13:31:33.550" v="0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70D1F889-5F7B-4DA1-99C7-223736473F2F}" dt="2024-03-21T13:31:33.550" v="0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70D1F889-5F7B-4DA1-99C7-223736473F2F}" dt="2024-03-21T13:31:33.550" v="0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70D1F889-5F7B-4DA1-99C7-223736473F2F}" dt="2024-03-21T13:31:33.550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70D1F889-5F7B-4DA1-99C7-223736473F2F}" dt="2024-03-21T13:31:35.985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70D1F889-5F7B-4DA1-99C7-223736473F2F}" dt="2024-03-21T13:31:35.985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70D1F889-5F7B-4DA1-99C7-223736473F2F}" dt="2024-03-21T13:31:33.550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70D1F889-5F7B-4DA1-99C7-223736473F2F}" dt="2024-03-21T13:31:35.985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70D1F889-5F7B-4DA1-99C7-223736473F2F}" dt="2024-03-21T13:31:35.985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70D1F889-5F7B-4DA1-99C7-223736473F2F}" dt="2024-03-21T13:31:33.550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70D1F889-5F7B-4DA1-99C7-223736473F2F}" dt="2024-03-21T13:31:35.985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70D1F889-5F7B-4DA1-99C7-223736473F2F}" dt="2024-03-21T13:31:33.550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70D1F889-5F7B-4DA1-99C7-223736473F2F}" dt="2024-03-21T13:31:33.550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70D1F889-5F7B-4DA1-99C7-223736473F2F}" dt="2024-03-21T13:31:33.550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70D1F889-5F7B-4DA1-99C7-223736473F2F}" dt="2024-03-21T13:31:33.550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70D1F889-5F7B-4DA1-99C7-223736473F2F}" dt="2024-03-21T13:31:35.985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70D1F889-5F7B-4DA1-99C7-223736473F2F}" dt="2024-03-21T13:31:35.985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70D1F889-5F7B-4DA1-99C7-223736473F2F}" dt="2024-03-21T13:31:35.985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70D1F889-5F7B-4DA1-99C7-223736473F2F}" dt="2024-03-21T13:31:33.550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70D1F889-5F7B-4DA1-99C7-223736473F2F}" dt="2024-03-21T13:31:33.550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70D1F889-5F7B-4DA1-99C7-223736473F2F}" dt="2024-03-21T13:31:35.985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70D1F889-5F7B-4DA1-99C7-223736473F2F}" dt="2024-03-21T13:31:33.550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70D1F889-5F7B-4DA1-99C7-223736473F2F}" dt="2024-03-21T13:31:33.550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70D1F889-5F7B-4DA1-99C7-223736473F2F}" dt="2024-03-21T13:31:35.985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70D1F889-5F7B-4DA1-99C7-223736473F2F}" dt="2024-03-21T13:31:35.985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70D1F889-5F7B-4DA1-99C7-223736473F2F}" dt="2024-03-21T13:31:33.550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70D1F889-5F7B-4DA1-99C7-223736473F2F}" dt="2024-03-21T13:31:35.985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70D1F889-5F7B-4DA1-99C7-223736473F2F}" dt="2024-03-21T13:31:35.985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70D1F889-5F7B-4DA1-99C7-223736473F2F}" dt="2024-03-21T13:31:35.985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70D1F889-5F7B-4DA1-99C7-223736473F2F}" dt="2024-03-21T13:31:33.550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70D1F889-5F7B-4DA1-99C7-223736473F2F}" dt="2024-03-21T13:31:33.550" v="0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70D1F889-5F7B-4DA1-99C7-223736473F2F}" dt="2024-03-21T13:31:33.550" v="0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9A2134E0-A82B-E016-30DF-6519BF1429F0}"/>
              </a:ext>
            </a:extLst>
          </p:cNvPr>
          <p:cNvGrpSpPr/>
          <p:nvPr/>
        </p:nvGrpSpPr>
        <p:grpSpPr>
          <a:xfrm>
            <a:off x="415773" y="0"/>
            <a:ext cx="8728228" cy="6858000"/>
            <a:chOff x="554363" y="1"/>
            <a:chExt cx="11637637" cy="6858000"/>
          </a:xfrm>
        </p:grpSpPr>
        <p:sp>
          <p:nvSpPr>
            <p:cNvPr id="2" name="Text Placeholder 5">
              <a:extLst>
                <a:ext uri="{FF2B5EF4-FFF2-40B4-BE49-F238E27FC236}">
                  <a16:creationId xmlns:a16="http://schemas.microsoft.com/office/drawing/2014/main" id="{F663A912-A904-FCF0-6F7B-99344D868491}"/>
                </a:ext>
              </a:extLst>
            </p:cNvPr>
            <p:cNvSpPr txBox="1">
              <a:spLocks/>
            </p:cNvSpPr>
            <p:nvPr/>
          </p:nvSpPr>
          <p:spPr>
            <a:xfrm>
              <a:off x="554363" y="473234"/>
              <a:ext cx="5541638" cy="4023610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60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女性が</a:t>
              </a:r>
              <a:br>
                <a:rPr lang="en-US" altLang="ja-JP" sz="60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</a:br>
              <a:r>
                <a:rPr lang="ja-JP" altLang="en-US" sz="60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活躍する</a:t>
              </a:r>
              <a:br>
                <a:rPr lang="en-US" altLang="ja-JP" sz="60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</a:br>
              <a:r>
                <a:rPr lang="ja-JP" altLang="en-US" sz="60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世界に</a:t>
              </a:r>
            </a:p>
          </p:txBody>
        </p:sp>
        <p:sp>
          <p:nvSpPr>
            <p:cNvPr id="4" name="Text Placeholder 5">
              <a:extLst>
                <a:ext uri="{FF2B5EF4-FFF2-40B4-BE49-F238E27FC236}">
                  <a16:creationId xmlns:a16="http://schemas.microsoft.com/office/drawing/2014/main" id="{359D21B5-BAE5-7F20-E7E8-FE18E859F4B5}"/>
                </a:ext>
              </a:extLst>
            </p:cNvPr>
            <p:cNvSpPr txBox="1">
              <a:spLocks/>
            </p:cNvSpPr>
            <p:nvPr/>
          </p:nvSpPr>
          <p:spPr>
            <a:xfrm>
              <a:off x="554363" y="5128316"/>
              <a:ext cx="5541638" cy="651625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1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〇〇〇〇年〇〇月〇〇日</a:t>
              </a:r>
            </a:p>
          </p:txBody>
        </p:sp>
        <p:sp>
          <p:nvSpPr>
            <p:cNvPr id="3" name="Text Placeholder 5">
              <a:extLst>
                <a:ext uri="{FF2B5EF4-FFF2-40B4-BE49-F238E27FC236}">
                  <a16:creationId xmlns:a16="http://schemas.microsoft.com/office/drawing/2014/main" id="{A719BACD-D226-1A0E-D23C-05E91B0B062C}"/>
                </a:ext>
              </a:extLst>
            </p:cNvPr>
            <p:cNvSpPr txBox="1">
              <a:spLocks/>
            </p:cNvSpPr>
            <p:nvPr/>
          </p:nvSpPr>
          <p:spPr>
            <a:xfrm>
              <a:off x="6109088" y="1"/>
              <a:ext cx="6082912" cy="6858000"/>
            </a:xfrm>
            <a:prstGeom prst="rect">
              <a:avLst/>
            </a:prstGeom>
            <a:pattFill prst="dkUpDiag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>
              <a:noFill/>
            </a:ln>
          </p:spPr>
          <p:txBody>
            <a:bodyPr vert="horz" wrap="none" lIns="0" tIns="0" rIns="0" bIns="0" rtlCol="0" anchor="ctr" anchorCtr="0">
              <a:noAutofit/>
            </a:bodyPr>
            <a:lstStyle>
              <a:defPPr>
                <a:defRPr lang="ja-JP"/>
              </a:defPPr>
              <a:lvl1pPr indent="0" algn="ctr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sz="1400" b="0" i="0" baseline="0">
                  <a:ln>
                    <a:solidFill>
                      <a:schemeClr val="bg1">
                        <a:lumMod val="50000"/>
                      </a:schemeClr>
                    </a:solidFill>
                    <a:prstDash val="dash"/>
                  </a:ln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1pPr>
              <a:lvl2pPr marL="230400" indent="-23040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sz="1900" b="0"/>
              </a:lvl2pPr>
              <a:lvl3pPr marL="482400" indent="-23400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sz="1900" b="0"/>
              </a:lvl3pPr>
              <a:lvl4pPr marL="698400" indent="-20160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sz="1900" b="0"/>
              </a:lvl4pPr>
              <a:lvl5pPr marL="698400" indent="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sz="1700">
                  <a:latin typeface="Arial Narrow" pitchFamily="34" charset="0"/>
                </a:defRPr>
              </a:lvl5pPr>
              <a:lvl6pPr marL="25146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6pPr>
              <a:lvl7pPr marL="29718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7pPr>
              <a:lvl8pPr marL="34290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8pPr>
              <a:lvl9pPr marL="38862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9pPr>
            </a:lstStyle>
            <a:p>
              <a:r>
                <a:rPr lang="en-US" altLang="ja-JP" sz="1050" dirty="0"/>
                <a:t>PICTURE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93658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12</Words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2024-03-21T13:31:36Z</dcterms:modified>
</cp:coreProperties>
</file>