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2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9C6D183B-6ED3-4A8F-8F45-B00C2603DC8E}"/>
    <pc:docChg chg="delSld modSection">
      <pc:chgData name="松浦英宗" userId="9b03fd3a-662f-49ff-9af1-1b93cf7aab22" providerId="ADAL" clId="{9C6D183B-6ED3-4A8F-8F45-B00C2603DC8E}" dt="2024-03-21T13:31:47.263" v="1" actId="47"/>
      <pc:docMkLst>
        <pc:docMk/>
      </pc:docMkLst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9C6D183B-6ED3-4A8F-8F45-B00C2603DC8E}" dt="2024-03-21T13:31:47.263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9C6D183B-6ED3-4A8F-8F45-B00C2603DC8E}" dt="2024-03-21T13:31:44.668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9C6D183B-6ED3-4A8F-8F45-B00C2603DC8E}" dt="2024-03-21T13:31:44.668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9C6D183B-6ED3-4A8F-8F45-B00C2603DC8E}" dt="2024-03-21T13:31:44.668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9A2134E0-A82B-E016-30DF-6519BF1429F0}"/>
              </a:ext>
            </a:extLst>
          </p:cNvPr>
          <p:cNvGrpSpPr/>
          <p:nvPr/>
        </p:nvGrpSpPr>
        <p:grpSpPr>
          <a:xfrm>
            <a:off x="554363" y="1"/>
            <a:ext cx="11637637" cy="6858000"/>
            <a:chOff x="554363" y="1"/>
            <a:chExt cx="11637637" cy="6858000"/>
          </a:xfrm>
        </p:grpSpPr>
        <p:sp>
          <p:nvSpPr>
            <p:cNvPr id="2" name="Text Placeholder 5">
              <a:extLst>
                <a:ext uri="{FF2B5EF4-FFF2-40B4-BE49-F238E27FC236}">
                  <a16:creationId xmlns:a16="http://schemas.microsoft.com/office/drawing/2014/main" id="{F663A912-A904-FCF0-6F7B-99344D868491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473234"/>
              <a:ext cx="5541638" cy="402361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8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女性が</a:t>
              </a:r>
              <a:br>
                <a:rPr lang="en-US" altLang="ja-JP" sz="8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8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活躍する</a:t>
              </a:r>
              <a:br>
                <a:rPr lang="en-US" altLang="ja-JP" sz="8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8000" b="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世界に</a:t>
              </a:r>
            </a:p>
          </p:txBody>
        </p:sp>
        <p:sp>
          <p:nvSpPr>
            <p:cNvPr id="4" name="Text Placeholder 5">
              <a:extLst>
                <a:ext uri="{FF2B5EF4-FFF2-40B4-BE49-F238E27FC236}">
                  <a16:creationId xmlns:a16="http://schemas.microsoft.com/office/drawing/2014/main" id="{359D21B5-BAE5-7F20-E7E8-FE18E859F4B5}"/>
                </a:ext>
              </a:extLst>
            </p:cNvPr>
            <p:cNvSpPr txBox="1">
              <a:spLocks/>
            </p:cNvSpPr>
            <p:nvPr/>
          </p:nvSpPr>
          <p:spPr>
            <a:xfrm>
              <a:off x="554363" y="5128316"/>
              <a:ext cx="5541638" cy="651625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4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  <p:sp>
          <p:nvSpPr>
            <p:cNvPr id="3" name="Text Placeholder 5">
              <a:extLst>
                <a:ext uri="{FF2B5EF4-FFF2-40B4-BE49-F238E27FC236}">
                  <a16:creationId xmlns:a16="http://schemas.microsoft.com/office/drawing/2014/main" id="{A719BACD-D226-1A0E-D23C-05E91B0B062C}"/>
                </a:ext>
              </a:extLst>
            </p:cNvPr>
            <p:cNvSpPr txBox="1">
              <a:spLocks/>
            </p:cNvSpPr>
            <p:nvPr/>
          </p:nvSpPr>
          <p:spPr>
            <a:xfrm>
              <a:off x="6109088" y="1"/>
              <a:ext cx="6082912" cy="6858000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dirty="0"/>
                <a:t>PICTURE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3658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12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2024-03-21T13:31:47Z</dcterms:modified>
</cp:coreProperties>
</file>