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92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18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浦英宗" userId="9b03fd3a-662f-49ff-9af1-1b93cf7aab22" providerId="ADAL" clId="{6A2772AD-817C-4ECF-90B2-6FAC9DFCB960}"/>
    <pc:docChg chg="delSld modSection">
      <pc:chgData name="松浦英宗" userId="9b03fd3a-662f-49ff-9af1-1b93cf7aab22" providerId="ADAL" clId="{6A2772AD-817C-4ECF-90B2-6FAC9DFCB960}" dt="2024-03-21T13:31:20.781" v="1" actId="47"/>
      <pc:docMkLst>
        <pc:docMk/>
      </pc:docMkLst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6A2772AD-817C-4ECF-90B2-6FAC9DFCB960}" dt="2024-03-21T13:31:20.781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6A2772AD-817C-4ECF-90B2-6FAC9DFCB960}" dt="2024-03-21T13:31:17.647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6A2772AD-817C-4ECF-90B2-6FAC9DFCB960}" dt="2024-03-21T13:31:17.647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6A2772AD-817C-4ECF-90B2-6FAC9DFCB960}" dt="2024-03-21T13:31:17.647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64DCC960-0AFB-E5E9-3E8F-EFFCA6FC1EA4}"/>
              </a:ext>
            </a:extLst>
          </p:cNvPr>
          <p:cNvGrpSpPr/>
          <p:nvPr/>
        </p:nvGrpSpPr>
        <p:grpSpPr>
          <a:xfrm>
            <a:off x="0" y="0"/>
            <a:ext cx="12191999" cy="6858003"/>
            <a:chOff x="0" y="0"/>
            <a:chExt cx="12191999" cy="6858003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D75CB2CB-E9DB-AC96-00D3-7FDF34199826}"/>
                </a:ext>
              </a:extLst>
            </p:cNvPr>
            <p:cNvGrpSpPr/>
            <p:nvPr/>
          </p:nvGrpSpPr>
          <p:grpSpPr>
            <a:xfrm>
              <a:off x="0" y="721782"/>
              <a:ext cx="7377830" cy="4853755"/>
              <a:chOff x="1" y="1662234"/>
              <a:chExt cx="5934784" cy="3013801"/>
            </a:xfrm>
          </p:grpSpPr>
          <p:sp>
            <p:nvSpPr>
              <p:cNvPr id="3" name="Text Placeholder 5">
                <a:extLst>
                  <a:ext uri="{FF2B5EF4-FFF2-40B4-BE49-F238E27FC236}">
                    <a16:creationId xmlns:a16="http://schemas.microsoft.com/office/drawing/2014/main" id="{FC708A50-DE46-E2C6-0D0F-75F97C1A9D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" y="3222093"/>
                <a:ext cx="3728132" cy="657893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54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企業紹介資料</a:t>
                </a:r>
              </a:p>
            </p:txBody>
          </p:sp>
          <p:sp>
            <p:nvSpPr>
              <p:cNvPr id="4" name="Text Placeholder 5">
                <a:extLst>
                  <a:ext uri="{FF2B5EF4-FFF2-40B4-BE49-F238E27FC236}">
                    <a16:creationId xmlns:a16="http://schemas.microsoft.com/office/drawing/2014/main" id="{C6D7B5B7-2F2C-4360-497A-406D4073B01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" y="4018142"/>
                <a:ext cx="5934784" cy="657893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54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設立から</a:t>
                </a:r>
                <a:r>
                  <a:rPr lang="en-US" altLang="ja-JP" sz="54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5</a:t>
                </a:r>
                <a:r>
                  <a:rPr lang="ja-JP" altLang="en-US" sz="540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年を振り返る</a:t>
                </a:r>
                <a:endParaRPr lang="en-US" altLang="ja-JP" sz="54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B93C8AD2-8C00-2197-6BDE-37FCE8B2C6A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" y="1662234"/>
                <a:ext cx="4161402" cy="3376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24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</a:t>
                </a:r>
                <a:r>
                  <a:rPr lang="en-US" altLang="ja-JP" sz="24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 </a:t>
                </a:r>
                <a:r>
                  <a:rPr lang="ja-JP" altLang="en-US" sz="24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</a:t>
                </a:r>
                <a:r>
                  <a:rPr lang="en-US" altLang="ja-JP" sz="24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 </a:t>
                </a:r>
                <a:r>
                  <a:rPr lang="ja-JP" altLang="en-US" sz="24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</a:t>
                </a:r>
              </a:p>
            </p:txBody>
          </p:sp>
        </p:grpSp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7C26D7B9-FA15-66B4-417E-409CB0EBE9E0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1999" cy="20041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5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8" name="Text Placeholder 5">
              <a:extLst>
                <a:ext uri="{FF2B5EF4-FFF2-40B4-BE49-F238E27FC236}">
                  <a16:creationId xmlns:a16="http://schemas.microsoft.com/office/drawing/2014/main" id="{8D956C0E-A8D7-668E-1EAC-8CFAF0FB3156}"/>
                </a:ext>
              </a:extLst>
            </p:cNvPr>
            <p:cNvSpPr txBox="1">
              <a:spLocks/>
            </p:cNvSpPr>
            <p:nvPr/>
          </p:nvSpPr>
          <p:spPr>
            <a:xfrm>
              <a:off x="0" y="6657584"/>
              <a:ext cx="12191999" cy="200416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5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03736E38-3FCF-9E7F-02E7-1578F428E5E6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7714989" y="2396628"/>
              <a:ext cx="6858002" cy="2064747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216000" tIns="72000" rIns="72000" bIns="72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8000"/>
                </a:lnSpc>
              </a:pPr>
              <a:r>
                <a:rPr lang="en-US" altLang="ja-JP" sz="8800" b="1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We Create</a:t>
              </a:r>
              <a:br>
                <a:rPr lang="en-US" altLang="ja-JP" sz="8800" b="1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en-US" altLang="ja-JP" sz="8800" b="1" dirty="0">
                  <a:solidFill>
                    <a:schemeClr val="accent3">
                      <a:lumMod val="20000"/>
                      <a:lumOff val="80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New Culture</a:t>
              </a:r>
            </a:p>
          </p:txBody>
        </p: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0587E8F9-37E2-8004-6C6A-B58439CEF712}"/>
                </a:ext>
              </a:extLst>
            </p:cNvPr>
            <p:cNvGrpSpPr/>
            <p:nvPr/>
          </p:nvGrpSpPr>
          <p:grpSpPr>
            <a:xfrm>
              <a:off x="391202" y="2409041"/>
              <a:ext cx="2073529" cy="567771"/>
              <a:chOff x="736965" y="2110139"/>
              <a:chExt cx="2759867" cy="755703"/>
            </a:xfrm>
          </p:grpSpPr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92657825-269D-6AA7-6473-3830B883658D}"/>
                  </a:ext>
                </a:extLst>
              </p:cNvPr>
              <p:cNvSpPr/>
              <p:nvPr/>
            </p:nvSpPr>
            <p:spPr>
              <a:xfrm>
                <a:off x="736965" y="2110139"/>
                <a:ext cx="755703" cy="755703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楕円 11">
                <a:extLst>
                  <a:ext uri="{FF2B5EF4-FFF2-40B4-BE49-F238E27FC236}">
                    <a16:creationId xmlns:a16="http://schemas.microsoft.com/office/drawing/2014/main" id="{CD72D3BD-CCAF-0321-08F2-1F9C2660D891}"/>
                  </a:ext>
                </a:extLst>
              </p:cNvPr>
              <p:cNvSpPr/>
              <p:nvPr/>
            </p:nvSpPr>
            <p:spPr>
              <a:xfrm>
                <a:off x="1739047" y="2110139"/>
                <a:ext cx="755703" cy="755703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楕円 12">
                <a:extLst>
                  <a:ext uri="{FF2B5EF4-FFF2-40B4-BE49-F238E27FC236}">
                    <a16:creationId xmlns:a16="http://schemas.microsoft.com/office/drawing/2014/main" id="{AF872A58-953D-8968-FDA3-71CD64D0209D}"/>
                  </a:ext>
                </a:extLst>
              </p:cNvPr>
              <p:cNvSpPr/>
              <p:nvPr/>
            </p:nvSpPr>
            <p:spPr>
              <a:xfrm>
                <a:off x="2741129" y="2110139"/>
                <a:ext cx="755703" cy="755703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0593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19</Words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2024-03-21T13:31:21Z</dcterms:modified>
</cp:coreProperties>
</file>