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31E50E2-9506-4E94-B176-9BBF790E6B54}"/>
    <pc:docChg chg="delSld modSection">
      <pc:chgData name="松浦英宗" userId="9b03fd3a-662f-49ff-9af1-1b93cf7aab22" providerId="ADAL" clId="{E31E50E2-9506-4E94-B176-9BBF790E6B54}" dt="2024-03-21T13:30:45.146" v="1" actId="47"/>
      <pc:docMkLst>
        <pc:docMk/>
      </pc:docMkLst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31E50E2-9506-4E94-B176-9BBF790E6B54}" dt="2024-03-21T13:30:45.146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31E50E2-9506-4E94-B176-9BBF790E6B54}" dt="2024-03-21T13:30:38.10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31E50E2-9506-4E94-B176-9BBF790E6B54}" dt="2024-03-21T13:30:38.106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31E50E2-9506-4E94-B176-9BBF790E6B54}" dt="2024-03-21T13:30:38.106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06754FB4-1FED-B901-3125-E00D24F7F1B6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30343A7D-F760-1B1D-2706-25D9088D160E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C0764675-F2B3-B7BA-79E0-9C78DEE2D417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381645"/>
              <a:ext cx="11220104" cy="1551276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8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学内研究に関する報告</a:t>
              </a: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F0ABF929-D123-75C0-BDA8-EBD6C397B1C8}"/>
                </a:ext>
              </a:extLst>
            </p:cNvPr>
            <p:cNvGrpSpPr/>
            <p:nvPr/>
          </p:nvGrpSpPr>
          <p:grpSpPr>
            <a:xfrm>
              <a:off x="8605307" y="3661001"/>
              <a:ext cx="3377615" cy="3011880"/>
              <a:chOff x="5836743" y="1271526"/>
              <a:chExt cx="5983651" cy="5335729"/>
            </a:xfrm>
          </p:grpSpPr>
          <p:grpSp>
            <p:nvGrpSpPr>
              <p:cNvPr id="9" name="グループ化 8">
                <a:extLst>
                  <a:ext uri="{FF2B5EF4-FFF2-40B4-BE49-F238E27FC236}">
                    <a16:creationId xmlns:a16="http://schemas.microsoft.com/office/drawing/2014/main" id="{827E98C3-B2F2-3FC2-E62C-FFCA0C21081D}"/>
                  </a:ext>
                </a:extLst>
              </p:cNvPr>
              <p:cNvGrpSpPr/>
              <p:nvPr/>
            </p:nvGrpSpPr>
            <p:grpSpPr>
              <a:xfrm>
                <a:off x="5836743" y="1271526"/>
                <a:ext cx="5983651" cy="5335729"/>
                <a:chOff x="5778822" y="1046057"/>
                <a:chExt cx="5983651" cy="5335729"/>
              </a:xfrm>
            </p:grpSpPr>
            <p:sp>
              <p:nvSpPr>
                <p:cNvPr id="6" name="楕円 5">
                  <a:extLst>
                    <a:ext uri="{FF2B5EF4-FFF2-40B4-BE49-F238E27FC236}">
                      <a16:creationId xmlns:a16="http://schemas.microsoft.com/office/drawing/2014/main" id="{74D47F35-B4DB-FC46-EC4E-C64AC16A5194}"/>
                    </a:ext>
                  </a:extLst>
                </p:cNvPr>
                <p:cNvSpPr/>
                <p:nvPr/>
              </p:nvSpPr>
              <p:spPr>
                <a:xfrm>
                  <a:off x="8034322" y="2294138"/>
                  <a:ext cx="2156108" cy="21561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" name="円: 塗りつぶしなし 7">
                  <a:extLst>
                    <a:ext uri="{FF2B5EF4-FFF2-40B4-BE49-F238E27FC236}">
                      <a16:creationId xmlns:a16="http://schemas.microsoft.com/office/drawing/2014/main" id="{7E551ED5-4D47-15B0-1A79-89D1E29FAE99}"/>
                    </a:ext>
                  </a:extLst>
                </p:cNvPr>
                <p:cNvSpPr/>
                <p:nvPr/>
              </p:nvSpPr>
              <p:spPr>
                <a:xfrm>
                  <a:off x="10289823" y="1046057"/>
                  <a:ext cx="1472650" cy="1472650"/>
                </a:xfrm>
                <a:prstGeom prst="donu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楕円 10">
                  <a:extLst>
                    <a:ext uri="{FF2B5EF4-FFF2-40B4-BE49-F238E27FC236}">
                      <a16:creationId xmlns:a16="http://schemas.microsoft.com/office/drawing/2014/main" id="{CBB89DD3-64B7-C86C-3E6C-CF00649C8763}"/>
                    </a:ext>
                  </a:extLst>
                </p:cNvPr>
                <p:cNvSpPr/>
                <p:nvPr/>
              </p:nvSpPr>
              <p:spPr>
                <a:xfrm>
                  <a:off x="5778822" y="4225678"/>
                  <a:ext cx="2156108" cy="21561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" name="直角三角形 9">
                <a:extLst>
                  <a:ext uri="{FF2B5EF4-FFF2-40B4-BE49-F238E27FC236}">
                    <a16:creationId xmlns:a16="http://schemas.microsoft.com/office/drawing/2014/main" id="{282ABCB7-BB1D-5660-056F-92B341401FCC}"/>
                  </a:ext>
                </a:extLst>
              </p:cNvPr>
              <p:cNvSpPr/>
              <p:nvPr/>
            </p:nvSpPr>
            <p:spPr>
              <a:xfrm rot="16200000">
                <a:off x="8387332" y="3174193"/>
                <a:ext cx="3413117" cy="3453005"/>
              </a:xfrm>
              <a:prstGeom prst="rt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" name="Text Placeholder 5">
              <a:extLst>
                <a:ext uri="{FF2B5EF4-FFF2-40B4-BE49-F238E27FC236}">
                  <a16:creationId xmlns:a16="http://schemas.microsoft.com/office/drawing/2014/main" id="{47D3FFB8-83C5-F437-29E8-092175F5140D}"/>
                </a:ext>
              </a:extLst>
            </p:cNvPr>
            <p:cNvSpPr txBox="1">
              <a:spLocks/>
            </p:cNvSpPr>
            <p:nvPr/>
          </p:nvSpPr>
          <p:spPr>
            <a:xfrm>
              <a:off x="485947" y="2313771"/>
              <a:ext cx="11220104" cy="7960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4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〇〇研究室</a:t>
              </a:r>
            </a:p>
          </p:txBody>
        </p: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C3E01661-298A-8A7B-6240-04F60409B46A}"/>
                </a:ext>
              </a:extLst>
            </p:cNvPr>
            <p:cNvGrpSpPr/>
            <p:nvPr/>
          </p:nvGrpSpPr>
          <p:grpSpPr>
            <a:xfrm>
              <a:off x="554363" y="4168635"/>
              <a:ext cx="7149144" cy="1851605"/>
              <a:chOff x="554363" y="3823904"/>
              <a:chExt cx="7149144" cy="2240443"/>
            </a:xfrm>
          </p:grpSpPr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35E02372-0981-03BA-3306-A98E22FDCAEC}"/>
                  </a:ext>
                </a:extLst>
              </p:cNvPr>
              <p:cNvGrpSpPr/>
              <p:nvPr/>
            </p:nvGrpSpPr>
            <p:grpSpPr>
              <a:xfrm>
                <a:off x="554363" y="3823904"/>
                <a:ext cx="7149144" cy="284571"/>
                <a:chOff x="554363" y="3526078"/>
                <a:chExt cx="7149144" cy="554547"/>
              </a:xfrm>
            </p:grpSpPr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5B7DF79A-338A-3E4D-54E4-1BEAB6E529F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BAA7EE6E-1C76-EC9E-C0C0-BEDF7F242D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81687434-D675-A3FF-57CE-0DCEDE5753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49776CE8-8859-EDAA-51A6-89ADA3E523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3A6D1718-5579-D144-F91D-E40DB880CE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D657590D-28D2-9667-0EB2-591A311C62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1C979FCB-459F-BC60-2466-26555A0EF8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0ADE867-7AEF-1579-AA05-6309E1CAD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1E3BEF10-281D-87B3-BE60-A5CD471EB8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82995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12DA59E4-DDD6-4F72-C1B4-10F027CF33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11574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958EEF64-F03D-5A54-3F51-B9280C4F5B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4015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21860AB9-2637-69DF-EEFF-6B92C07BF8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6873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グループ化 29">
                <a:extLst>
                  <a:ext uri="{FF2B5EF4-FFF2-40B4-BE49-F238E27FC236}">
                    <a16:creationId xmlns:a16="http://schemas.microsoft.com/office/drawing/2014/main" id="{F8348D0E-1ED4-0D0D-D2A8-58FFBAAF6342}"/>
                  </a:ext>
                </a:extLst>
              </p:cNvPr>
              <p:cNvGrpSpPr/>
              <p:nvPr/>
            </p:nvGrpSpPr>
            <p:grpSpPr>
              <a:xfrm>
                <a:off x="554363" y="4475861"/>
                <a:ext cx="5891988" cy="284571"/>
                <a:chOff x="554363" y="3526078"/>
                <a:chExt cx="5891988" cy="554547"/>
              </a:xfrm>
            </p:grpSpPr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4F96ACB0-7798-D0A6-E480-77982BEEB0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7D7FBEFA-ADE1-9CA8-B3D2-CC730F0E3D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84C1C173-E4A9-14E2-4EC9-96C7C22EE81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394164D-AC71-E45B-462E-527A1DF179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D8F627AB-BEC5-0989-FDD2-9F834F5406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271B15F9-D292-7EFA-B9D2-5DCD60EE72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5880A231-3EC4-96C6-42C4-4B015FC4D7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8E48AEA7-3B51-F359-A96F-ECC9FDA7D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>
                  <a:extLst>
                    <a:ext uri="{FF2B5EF4-FFF2-40B4-BE49-F238E27FC236}">
                      <a16:creationId xmlns:a16="http://schemas.microsoft.com/office/drawing/2014/main" id="{97948451-DEE6-55FA-AD15-9AB7D80C45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82995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>
                  <a:extLst>
                    <a:ext uri="{FF2B5EF4-FFF2-40B4-BE49-F238E27FC236}">
                      <a16:creationId xmlns:a16="http://schemas.microsoft.com/office/drawing/2014/main" id="{ED8B1D8D-2ED9-12B6-DF85-6AFB3E8A76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211574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6033B572-8B11-8CDD-7A0B-9637EF355B51}"/>
                  </a:ext>
                </a:extLst>
              </p:cNvPr>
              <p:cNvGrpSpPr/>
              <p:nvPr/>
            </p:nvGrpSpPr>
            <p:grpSpPr>
              <a:xfrm>
                <a:off x="554363" y="5127818"/>
                <a:ext cx="4634830" cy="284571"/>
                <a:chOff x="554363" y="3526078"/>
                <a:chExt cx="4634830" cy="554547"/>
              </a:xfrm>
            </p:grpSpPr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30477665-77D5-F77C-9045-DBC85F72A1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6E873201-B7CE-1713-264D-19638E36A4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D431F2F7-8E49-725F-3620-D2ED12A1EA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D5E186E3-91E7-F393-176C-01D4BCF95D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FE506662-E1A5-EA6E-9E0C-B96EF23338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E817FF25-57CC-86ED-02EE-2C2E2C1E60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318A6891-C615-13A7-1B06-FC13C94891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325837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21C9FC6C-6811-2073-34E6-6F900F73E3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954416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7A9417BA-BBA3-29A6-2263-4C289463C10C}"/>
                  </a:ext>
                </a:extLst>
              </p:cNvPr>
              <p:cNvGrpSpPr/>
              <p:nvPr/>
            </p:nvGrpSpPr>
            <p:grpSpPr>
              <a:xfrm>
                <a:off x="554363" y="5779776"/>
                <a:ext cx="3377672" cy="284571"/>
                <a:chOff x="554363" y="3526078"/>
                <a:chExt cx="3377672" cy="554547"/>
              </a:xfrm>
            </p:grpSpPr>
            <p:cxnSp>
              <p:nvCxnSpPr>
                <p:cNvPr id="57" name="直線矢印コネクタ 56">
                  <a:extLst>
                    <a:ext uri="{FF2B5EF4-FFF2-40B4-BE49-F238E27FC236}">
                      <a16:creationId xmlns:a16="http://schemas.microsoft.com/office/drawing/2014/main" id="{45750A26-F2D5-B4F5-0C57-FDAF322803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363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矢印コネクタ 57">
                  <a:extLst>
                    <a:ext uri="{FF2B5EF4-FFF2-40B4-BE49-F238E27FC236}">
                      <a16:creationId xmlns:a16="http://schemas.microsoft.com/office/drawing/2014/main" id="{F5EC948B-0266-5B11-E590-7F1442EA8F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82942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矢印コネクタ 58">
                  <a:extLst>
                    <a:ext uri="{FF2B5EF4-FFF2-40B4-BE49-F238E27FC236}">
                      <a16:creationId xmlns:a16="http://schemas.microsoft.com/office/drawing/2014/main" id="{E0520C82-F6B8-9621-F1D1-0F31F4112B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811521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959E0D3F-5A2B-725C-BE29-C4B629CCE9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440100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DE2B98E1-8CC4-E128-8280-50AA4D8B61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068679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61EE831A-9261-C04E-B540-C37C9AE3E2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97258" y="3526078"/>
                  <a:ext cx="234777" cy="554547"/>
                </a:xfrm>
                <a:prstGeom prst="straightConnector1">
                  <a:avLst/>
                </a:prstGeom>
                <a:ln w="63500">
                  <a:solidFill>
                    <a:schemeClr val="accent3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17903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7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2024-03-21T13:30:45Z</dcterms:modified>
</cp:coreProperties>
</file>