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6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9AC7E586-10E0-448F-A2F7-5820C80FC84B}"/>
    <pc:docChg chg="delSld modSection">
      <pc:chgData name="松浦英宗" userId="9b03fd3a-662f-49ff-9af1-1b93cf7aab22" providerId="ADAL" clId="{9AC7E586-10E0-448F-A2F7-5820C80FC84B}" dt="2024-03-21T13:30:10.174" v="1" actId="47"/>
      <pc:docMkLst>
        <pc:docMk/>
      </pc:docMkLst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9AC7E586-10E0-448F-A2F7-5820C80FC84B}" dt="2024-03-21T13:30:10.174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9AC7E586-10E0-448F-A2F7-5820C80FC84B}" dt="2024-03-21T13:30:07.484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9AC7E586-10E0-448F-A2F7-5820C80FC84B}" dt="2024-03-21T13:30:07.484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9AC7E586-10E0-448F-A2F7-5820C80FC84B}" dt="2024-03-21T13:30:07.484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356A80B-BFEA-C357-9C82-6218C8B1E028}"/>
              </a:ext>
            </a:extLst>
          </p:cNvPr>
          <p:cNvGrpSpPr/>
          <p:nvPr/>
        </p:nvGrpSpPr>
        <p:grpSpPr>
          <a:xfrm>
            <a:off x="0" y="1"/>
            <a:ext cx="12192000" cy="6858001"/>
            <a:chOff x="0" y="1"/>
            <a:chExt cx="12192000" cy="6858001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14BAEDE9-F4E8-F601-3F54-229849F3763F}"/>
                </a:ext>
              </a:extLst>
            </p:cNvPr>
            <p:cNvSpPr/>
            <p:nvPr/>
          </p:nvSpPr>
          <p:spPr>
            <a:xfrm flipH="1">
              <a:off x="0" y="1"/>
              <a:ext cx="12191999" cy="685800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52000">
                  <a:schemeClr val="accent6">
                    <a:lumMod val="60000"/>
                    <a:lumOff val="40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 w="9525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72000" tIns="72000" rIns="72000" bIns="72000" rtlCol="0" anchor="t" anchorCtr="0">
              <a:noAutofit/>
            </a:bodyPr>
            <a:lstStyle/>
            <a:p>
              <a:pPr>
                <a:lnSpc>
                  <a:spcPct val="90000"/>
                </a:lnSpc>
                <a:spcBef>
                  <a:spcPts val="400"/>
                </a:spcBef>
              </a:pPr>
              <a:endParaRPr lang="ja-JP" altLang="en-US" sz="15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A28904DA-2EB1-F36B-6119-2FD11530988A}"/>
                </a:ext>
              </a:extLst>
            </p:cNvPr>
            <p:cNvSpPr txBox="1">
              <a:spLocks/>
            </p:cNvSpPr>
            <p:nvPr/>
          </p:nvSpPr>
          <p:spPr>
            <a:xfrm>
              <a:off x="671163" y="1659006"/>
              <a:ext cx="4989408" cy="118209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600"/>
                </a:spcBef>
              </a:pPr>
              <a:r>
                <a:rPr lang="ja-JP" altLang="en-US" sz="36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弊社事業に関するご紹介</a:t>
              </a:r>
            </a:p>
          </p:txBody>
        </p: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EFFC1586-DC27-1A2E-CE83-25A8B2424D52}"/>
                </a:ext>
              </a:extLst>
            </p:cNvPr>
            <p:cNvSpPr txBox="1">
              <a:spLocks/>
            </p:cNvSpPr>
            <p:nvPr/>
          </p:nvSpPr>
          <p:spPr>
            <a:xfrm>
              <a:off x="671163" y="468086"/>
              <a:ext cx="3291236" cy="443753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  <a:endParaRPr lang="en-US" altLang="ja-JP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9DC899F5-9DCD-300B-9833-55A0FC6AAB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9883" b="54602"/>
            <a:stretch/>
          </p:blipFill>
          <p:spPr>
            <a:xfrm>
              <a:off x="0" y="4463716"/>
              <a:ext cx="4691446" cy="2394284"/>
            </a:xfrm>
            <a:prstGeom prst="rect">
              <a:avLst/>
            </a:prstGeom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0A1822A9-7C3F-FD83-96E0-85EF0DB3F1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1800" r="31421" b="13068"/>
            <a:stretch/>
          </p:blipFill>
          <p:spPr>
            <a:xfrm>
              <a:off x="3962400" y="1"/>
              <a:ext cx="8229600" cy="6858001"/>
            </a:xfrm>
            <a:prstGeom prst="rect">
              <a:avLst/>
            </a:prstGeom>
          </p:spPr>
        </p:pic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D8A23341-CD76-3D0F-D333-11245D530DE5}"/>
                </a:ext>
              </a:extLst>
            </p:cNvPr>
            <p:cNvSpPr txBox="1">
              <a:spLocks/>
            </p:cNvSpPr>
            <p:nvPr/>
          </p:nvSpPr>
          <p:spPr>
            <a:xfrm>
              <a:off x="671163" y="3207123"/>
              <a:ext cx="3291236" cy="443753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1965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11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2024-03-21T13:30:10Z</dcterms:modified>
</cp:coreProperties>
</file>