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7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E15ADFA9-A494-43F4-A050-DCCA108B13E4}"/>
    <pc:docChg chg="delSld modSection">
      <pc:chgData name="松浦英宗" userId="9b03fd3a-662f-49ff-9af1-1b93cf7aab22" providerId="ADAL" clId="{E15ADFA9-A494-43F4-A050-DCCA108B13E4}" dt="2024-03-21T13:29:38.067" v="1" actId="47"/>
      <pc:docMkLst>
        <pc:docMk/>
      </pc:docMkLst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E15ADFA9-A494-43F4-A050-DCCA108B13E4}" dt="2024-03-21T13:29:38.067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E15ADFA9-A494-43F4-A050-DCCA108B13E4}" dt="2024-03-21T13:29:35.581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E15ADFA9-A494-43F4-A050-DCCA108B13E4}" dt="2024-03-21T13:29:35.581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E15ADFA9-A494-43F4-A050-DCCA108B13E4}" dt="2024-03-21T13:29:35.581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4E0DEC5-3911-E3DE-6821-FD07F66ABEE2}"/>
              </a:ext>
            </a:extLst>
          </p:cNvPr>
          <p:cNvGrpSpPr/>
          <p:nvPr/>
        </p:nvGrpSpPr>
        <p:grpSpPr>
          <a:xfrm>
            <a:off x="554362" y="0"/>
            <a:ext cx="11637638" cy="6858000"/>
            <a:chOff x="554362" y="0"/>
            <a:chExt cx="11637638" cy="6858000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0958E6FF-974E-78B4-5F35-D84F5B66A9B6}"/>
                </a:ext>
              </a:extLst>
            </p:cNvPr>
            <p:cNvGrpSpPr/>
            <p:nvPr/>
          </p:nvGrpSpPr>
          <p:grpSpPr>
            <a:xfrm>
              <a:off x="6096001" y="0"/>
              <a:ext cx="6095999" cy="6858000"/>
              <a:chOff x="4953000" y="0"/>
              <a:chExt cx="4953003" cy="6858000"/>
            </a:xfrm>
          </p:grpSpPr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5A1A1F0F-3103-694A-BF7B-88433A22E0D2}"/>
                  </a:ext>
                </a:extLst>
              </p:cNvPr>
              <p:cNvGrpSpPr/>
              <p:nvPr/>
            </p:nvGrpSpPr>
            <p:grpSpPr>
              <a:xfrm>
                <a:off x="4953000" y="0"/>
                <a:ext cx="4953003" cy="6858000"/>
                <a:chOff x="4953000" y="0"/>
                <a:chExt cx="4953003" cy="6858000"/>
              </a:xfrm>
            </p:grpSpPr>
            <p:sp>
              <p:nvSpPr>
                <p:cNvPr id="11" name="正方形/長方形 10">
                  <a:extLst>
                    <a:ext uri="{FF2B5EF4-FFF2-40B4-BE49-F238E27FC236}">
                      <a16:creationId xmlns:a16="http://schemas.microsoft.com/office/drawing/2014/main" id="{A70552D8-04C4-0479-36EE-6DED2D291A19}"/>
                    </a:ext>
                  </a:extLst>
                </p:cNvPr>
                <p:cNvSpPr/>
                <p:nvPr/>
              </p:nvSpPr>
              <p:spPr>
                <a:xfrm flipH="1">
                  <a:off x="4953000" y="0"/>
                  <a:ext cx="4953000" cy="6858000"/>
                </a:xfrm>
                <a:prstGeom prst="rect">
                  <a:avLst/>
                </a:prstGeom>
                <a:gradFill>
                  <a:gsLst>
                    <a:gs pos="100000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6">
                        <a:lumMod val="50000"/>
                      </a:schemeClr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72000" tIns="72000" rIns="72000" bIns="72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400"/>
                    </a:spcBef>
                  </a:pPr>
                  <a:endParaRPr lang="ja-JP" altLang="en-US" sz="15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grpSp>
              <p:nvGrpSpPr>
                <p:cNvPr id="10" name="グループ化 9">
                  <a:extLst>
                    <a:ext uri="{FF2B5EF4-FFF2-40B4-BE49-F238E27FC236}">
                      <a16:creationId xmlns:a16="http://schemas.microsoft.com/office/drawing/2014/main" id="{FD8659F8-A73C-129D-E7A2-FDA46336F0F6}"/>
                    </a:ext>
                  </a:extLst>
                </p:cNvPr>
                <p:cNvGrpSpPr/>
                <p:nvPr/>
              </p:nvGrpSpPr>
              <p:grpSpPr>
                <a:xfrm>
                  <a:off x="9504979" y="3175"/>
                  <a:ext cx="193040" cy="6854825"/>
                  <a:chOff x="9504979" y="3175"/>
                  <a:chExt cx="193040" cy="6854825"/>
                </a:xfrm>
              </p:grpSpPr>
              <p:cxnSp>
                <p:nvCxnSpPr>
                  <p:cNvPr id="4" name="直線矢印コネクタ 3">
                    <a:extLst>
                      <a:ext uri="{FF2B5EF4-FFF2-40B4-BE49-F238E27FC236}">
                        <a16:creationId xmlns:a16="http://schemas.microsoft.com/office/drawing/2014/main" id="{E43D23C5-71F6-8AF0-AA13-B5922F8660E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04979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直線矢印コネクタ 8">
                    <a:extLst>
                      <a:ext uri="{FF2B5EF4-FFF2-40B4-BE49-F238E27FC236}">
                        <a16:creationId xmlns:a16="http://schemas.microsoft.com/office/drawing/2014/main" id="{682D5005-28A1-69BC-D28C-02E6962978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698019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" name="グループ化 15">
                  <a:extLst>
                    <a:ext uri="{FF2B5EF4-FFF2-40B4-BE49-F238E27FC236}">
                      <a16:creationId xmlns:a16="http://schemas.microsoft.com/office/drawing/2014/main" id="{5E738D92-6978-AFB5-B91A-B38AED8A856C}"/>
                    </a:ext>
                  </a:extLst>
                </p:cNvPr>
                <p:cNvGrpSpPr/>
                <p:nvPr/>
              </p:nvGrpSpPr>
              <p:grpSpPr>
                <a:xfrm rot="16200000">
                  <a:off x="7332983" y="-2211053"/>
                  <a:ext cx="193040" cy="4953000"/>
                  <a:chOff x="9504979" y="3175"/>
                  <a:chExt cx="193040" cy="6854825"/>
                </a:xfrm>
              </p:grpSpPr>
              <p:cxnSp>
                <p:nvCxnSpPr>
                  <p:cNvPr id="17" name="直線矢印コネクタ 16">
                    <a:extLst>
                      <a:ext uri="{FF2B5EF4-FFF2-40B4-BE49-F238E27FC236}">
                        <a16:creationId xmlns:a16="http://schemas.microsoft.com/office/drawing/2014/main" id="{8126FC40-2CAE-6096-D330-1353EEEE73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04979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直線矢印コネクタ 17">
                    <a:extLst>
                      <a:ext uri="{FF2B5EF4-FFF2-40B4-BE49-F238E27FC236}">
                        <a16:creationId xmlns:a16="http://schemas.microsoft.com/office/drawing/2014/main" id="{39E410A4-FFAD-E175-8068-834A8A0F59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698019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83317A54-8D14-5A14-A758-2A68CBB47733}"/>
                  </a:ext>
                </a:extLst>
              </p:cNvPr>
              <p:cNvGrpSpPr/>
              <p:nvPr/>
            </p:nvGrpSpPr>
            <p:grpSpPr>
              <a:xfrm>
                <a:off x="5415590" y="770390"/>
                <a:ext cx="3796136" cy="5574667"/>
                <a:chOff x="5330922" y="787324"/>
                <a:chExt cx="3796136" cy="5574667"/>
              </a:xfrm>
            </p:grpSpPr>
            <p:sp>
              <p:nvSpPr>
                <p:cNvPr id="19" name="正方形/長方形 18">
                  <a:extLst>
                    <a:ext uri="{FF2B5EF4-FFF2-40B4-BE49-F238E27FC236}">
                      <a16:creationId xmlns:a16="http://schemas.microsoft.com/office/drawing/2014/main" id="{26FD892B-8E5C-144B-B61D-3E99D50F98EB}"/>
                    </a:ext>
                  </a:extLst>
                </p:cNvPr>
                <p:cNvSpPr/>
                <p:nvPr/>
              </p:nvSpPr>
              <p:spPr>
                <a:xfrm flipH="1">
                  <a:off x="5330922" y="787324"/>
                  <a:ext cx="1781110" cy="1640991"/>
                </a:xfrm>
                <a:prstGeom prst="rect">
                  <a:avLst/>
                </a:prstGeom>
                <a:gradFill>
                  <a:gsLst>
                    <a:gs pos="100000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6">
                        <a:lumMod val="50000"/>
                      </a:schemeClr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72000" tIns="72000" rIns="72000" bIns="72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400"/>
                    </a:spcBef>
                  </a:pPr>
                  <a:endParaRPr lang="ja-JP" altLang="en-US" sz="15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20" name="正方形/長方形 19">
                  <a:extLst>
                    <a:ext uri="{FF2B5EF4-FFF2-40B4-BE49-F238E27FC236}">
                      <a16:creationId xmlns:a16="http://schemas.microsoft.com/office/drawing/2014/main" id="{B5F13C7A-EC2E-DC86-9C5D-EF6D25E17019}"/>
                    </a:ext>
                  </a:extLst>
                </p:cNvPr>
                <p:cNvSpPr/>
                <p:nvPr/>
              </p:nvSpPr>
              <p:spPr>
                <a:xfrm flipH="1">
                  <a:off x="7345948" y="2754162"/>
                  <a:ext cx="1781110" cy="1640991"/>
                </a:xfrm>
                <a:prstGeom prst="rect">
                  <a:avLst/>
                </a:prstGeom>
                <a:gradFill>
                  <a:gsLst>
                    <a:gs pos="100000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6">
                        <a:lumMod val="50000"/>
                      </a:schemeClr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72000" tIns="72000" rIns="72000" bIns="72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400"/>
                    </a:spcBef>
                  </a:pPr>
                  <a:endParaRPr lang="ja-JP" altLang="en-US" sz="15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23" name="正方形/長方形 22">
                  <a:extLst>
                    <a:ext uri="{FF2B5EF4-FFF2-40B4-BE49-F238E27FC236}">
                      <a16:creationId xmlns:a16="http://schemas.microsoft.com/office/drawing/2014/main" id="{9BD8D8DD-C715-1FDD-28A7-9E8D2A6B56C2}"/>
                    </a:ext>
                  </a:extLst>
                </p:cNvPr>
                <p:cNvSpPr/>
                <p:nvPr/>
              </p:nvSpPr>
              <p:spPr>
                <a:xfrm flipH="1">
                  <a:off x="5330922" y="4721000"/>
                  <a:ext cx="1781110" cy="1640991"/>
                </a:xfrm>
                <a:prstGeom prst="rect">
                  <a:avLst/>
                </a:prstGeom>
                <a:gradFill>
                  <a:gsLst>
                    <a:gs pos="100000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6">
                        <a:lumMod val="50000"/>
                      </a:schemeClr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72000" tIns="72000" rIns="72000" bIns="72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400"/>
                    </a:spcBef>
                  </a:pPr>
                  <a:endParaRPr lang="ja-JP" altLang="en-US" sz="15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</p:grpSp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D550B978-2F70-4ABC-759C-01B1BDE4B748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669890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BD4D205B-A32F-7DC7-7450-9238C5B269DF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1824866"/>
              <a:ext cx="5359961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3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研究発表</a:t>
              </a:r>
            </a:p>
          </p:txBody>
        </p:sp>
        <p:sp>
          <p:nvSpPr>
            <p:cNvPr id="6" name="Text Placeholder 5">
              <a:extLst>
                <a:ext uri="{FF2B5EF4-FFF2-40B4-BE49-F238E27FC236}">
                  <a16:creationId xmlns:a16="http://schemas.microsoft.com/office/drawing/2014/main" id="{353A6191-4F24-8EE9-B379-74D67719AC5D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5633775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3107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8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2024-03-21T13:29:38Z</dcterms:modified>
</cp:coreProperties>
</file>