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5989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59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17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宗 松浦" userId="62df0116299a32bf" providerId="LiveId" clId="{744212C0-48E1-4628-9A29-E84686A64347}"/>
    <pc:docChg chg="undo custSel modSld">
      <pc:chgData name="英宗 松浦" userId="62df0116299a32bf" providerId="LiveId" clId="{744212C0-48E1-4628-9A29-E84686A64347}" dt="2024-03-21T12:02:06.778" v="19" actId="207"/>
      <pc:docMkLst>
        <pc:docMk/>
      </pc:docMkLst>
      <pc:sldChg chg="modSp mod">
        <pc:chgData name="英宗 松浦" userId="62df0116299a32bf" providerId="LiveId" clId="{744212C0-48E1-4628-9A29-E84686A64347}" dt="2024-03-21T11:53:30.626" v="13" actId="1038"/>
        <pc:sldMkLst>
          <pc:docMk/>
          <pc:sldMk cId="4244831351" sldId="5981"/>
        </pc:sldMkLst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8" creationId="{01385A20-34ED-0185-B203-E742E66B6119}"/>
          </ac:spMkLst>
        </pc:spChg>
      </pc:sldChg>
      <pc:sldChg chg="modSp mod">
        <pc:chgData name="英宗 松浦" userId="62df0116299a32bf" providerId="LiveId" clId="{744212C0-48E1-4628-9A29-E84686A64347}" dt="2024-03-21T11:58:20.553" v="14" actId="208"/>
        <pc:sldMkLst>
          <pc:docMk/>
          <pc:sldMk cId="2643321744" sldId="5982"/>
        </pc:sldMkLst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7" creationId="{8E5C1EBB-9045-0532-FB83-A41B1CFD4461}"/>
          </ac:spMkLst>
        </pc:spChg>
      </pc:sldChg>
      <pc:sldChg chg="modSp mod">
        <pc:chgData name="英宗 松浦" userId="62df0116299a32bf" providerId="LiveId" clId="{744212C0-48E1-4628-9A29-E84686A64347}" dt="2024-03-21T12:02:06.778" v="19" actId="207"/>
        <pc:sldMkLst>
          <pc:docMk/>
          <pc:sldMk cId="3616580550" sldId="5998"/>
        </pc:sldMkLst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9" creationId="{98C5F24A-916C-0E33-B0F8-C538233E450D}"/>
          </ac:spMkLst>
        </pc:spChg>
      </pc:sldChg>
    </pc:docChg>
  </pc:docChgLst>
  <pc:docChgLst>
    <pc:chgData name="松浦英宗" userId="9b03fd3a-662f-49ff-9af1-1b93cf7aab22" providerId="ADAL" clId="{B8220723-1087-4170-95C4-88BBC6795412}"/>
    <pc:docChg chg="delSld delSection modSection">
      <pc:chgData name="松浦英宗" userId="9b03fd3a-662f-49ff-9af1-1b93cf7aab22" providerId="ADAL" clId="{B8220723-1087-4170-95C4-88BBC6795412}" dt="2024-03-21T12:40:00.581" v="0" actId="47"/>
      <pc:docMkLst>
        <pc:docMk/>
      </pc:docMkLst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960428355" sldId="6016"/>
        </pc:sldMkLst>
      </pc:sld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  <pc:docChgLst>
    <pc:chgData name="松浦英宗" userId="9b03fd3a-662f-49ff-9af1-1b93cf7aab22" providerId="ADAL" clId="{3428089A-6E81-42A7-94A5-06130C3FF819}"/>
    <pc:docChg chg="delSld modSection">
      <pc:chgData name="松浦英宗" userId="9b03fd3a-662f-49ff-9af1-1b93cf7aab22" providerId="ADAL" clId="{3428089A-6E81-42A7-94A5-06130C3FF819}" dt="2024-03-21T13:29:13.250" v="1" actId="47"/>
      <pc:docMkLst>
        <pc:docMk/>
      </pc:docMkLst>
      <pc:sldChg chg="del">
        <pc:chgData name="松浦英宗" userId="9b03fd3a-662f-49ff-9af1-1b93cf7aab22" providerId="ADAL" clId="{3428089A-6E81-42A7-94A5-06130C3FF819}" dt="2024-03-21T13:29:10.402" v="0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3428089A-6E81-42A7-94A5-06130C3FF819}" dt="2024-03-21T13:29:10.402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3428089A-6E81-42A7-94A5-06130C3FF819}" dt="2024-03-21T13:29:10.402" v="0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3428089A-6E81-42A7-94A5-06130C3FF819}" dt="2024-03-21T13:29:13.250" v="1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3428089A-6E81-42A7-94A5-06130C3FF819}" dt="2024-03-21T13:29:10.402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3428089A-6E81-42A7-94A5-06130C3FF819}" dt="2024-03-21T13:29:10.402" v="0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3428089A-6E81-42A7-94A5-06130C3FF819}" dt="2024-03-21T13:29:10.402" v="0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3428089A-6E81-42A7-94A5-06130C3FF819}" dt="2024-03-21T13:29:13.250" v="1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3428089A-6E81-42A7-94A5-06130C3FF819}" dt="2024-03-21T13:29:13.250" v="1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3428089A-6E81-42A7-94A5-06130C3FF819}" dt="2024-03-21T13:29:10.402" v="0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3428089A-6E81-42A7-94A5-06130C3FF819}" dt="2024-03-21T13:29:13.250" v="1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3428089A-6E81-42A7-94A5-06130C3FF819}" dt="2024-03-21T13:29:10.402" v="0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3428089A-6E81-42A7-94A5-06130C3FF819}" dt="2024-03-21T13:29:10.402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3428089A-6E81-42A7-94A5-06130C3FF819}" dt="2024-03-21T13:29:10.402" v="0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3428089A-6E81-42A7-94A5-06130C3FF819}" dt="2024-03-21T13:29:10.402" v="0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3428089A-6E81-42A7-94A5-06130C3FF819}" dt="2024-03-21T13:29:10.402" v="0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3428089A-6E81-42A7-94A5-06130C3FF819}" dt="2024-03-21T13:29:13.250" v="1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3428089A-6E81-42A7-94A5-06130C3FF819}" dt="2024-03-21T13:29:13.250" v="1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3428089A-6E81-42A7-94A5-06130C3FF819}" dt="2024-03-21T13:29:13.250" v="1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3428089A-6E81-42A7-94A5-06130C3FF819}" dt="2024-03-21T13:29:10.402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3428089A-6E81-42A7-94A5-06130C3FF819}" dt="2024-03-21T13:29:13.250" v="1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3428089A-6E81-42A7-94A5-06130C3FF819}" dt="2024-03-21T13:29:13.250" v="1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3428089A-6E81-42A7-94A5-06130C3FF819}" dt="2024-03-21T13:29:10.402" v="0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3428089A-6E81-42A7-94A5-06130C3FF819}" dt="2024-03-21T13:29:13.250" v="1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3428089A-6E81-42A7-94A5-06130C3FF819}" dt="2024-03-21T13:29:13.250" v="1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3428089A-6E81-42A7-94A5-06130C3FF819}" dt="2024-03-21T13:29:10.402" v="0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3428089A-6E81-42A7-94A5-06130C3FF819}" dt="2024-03-21T13:29:13.250" v="1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3428089A-6E81-42A7-94A5-06130C3FF819}" dt="2024-03-21T13:29:10.402" v="0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3428089A-6E81-42A7-94A5-06130C3FF819}" dt="2024-03-21T13:29:10.402" v="0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3428089A-6E81-42A7-94A5-06130C3FF819}" dt="2024-03-21T13:29:10.402" v="0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3428089A-6E81-42A7-94A5-06130C3FF819}" dt="2024-03-21T13:29:10.402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3428089A-6E81-42A7-94A5-06130C3FF819}" dt="2024-03-21T13:29:13.250" v="1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3428089A-6E81-42A7-94A5-06130C3FF819}" dt="2024-03-21T13:29:13.250" v="1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3428089A-6E81-42A7-94A5-06130C3FF819}" dt="2024-03-21T13:29:13.250" v="1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3428089A-6E81-42A7-94A5-06130C3FF819}" dt="2024-03-21T13:29:10.402" v="0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3428089A-6E81-42A7-94A5-06130C3FF819}" dt="2024-03-21T13:29:10.402" v="0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3428089A-6E81-42A7-94A5-06130C3FF819}" dt="2024-03-21T13:29:13.250" v="1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3428089A-6E81-42A7-94A5-06130C3FF819}" dt="2024-03-21T13:29:10.402" v="0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3428089A-6E81-42A7-94A5-06130C3FF819}" dt="2024-03-21T13:29:10.402" v="0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3428089A-6E81-42A7-94A5-06130C3FF819}" dt="2024-03-21T13:29:13.250" v="1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3428089A-6E81-42A7-94A5-06130C3FF819}" dt="2024-03-21T13:29:13.250" v="1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3428089A-6E81-42A7-94A5-06130C3FF819}" dt="2024-03-21T13:29:13.250" v="1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3428089A-6E81-42A7-94A5-06130C3FF819}" dt="2024-03-21T13:29:10.402" v="0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3428089A-6E81-42A7-94A5-06130C3FF819}" dt="2024-03-21T13:29:13.250" v="1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3428089A-6E81-42A7-94A5-06130C3FF819}" dt="2024-03-21T13:29:13.250" v="1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3428089A-6E81-42A7-94A5-06130C3FF819}" dt="2024-03-21T13:29:13.250" v="1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3428089A-6E81-42A7-94A5-06130C3FF819}" dt="2024-03-21T13:29:10.402" v="0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3428089A-6E81-42A7-94A5-06130C3FF819}" dt="2024-03-21T13:29:10.402" v="0" actId="47"/>
        <pc:sldMasterMkLst>
          <pc:docMk/>
          <pc:sldMasterMk cId="3648449963" sldId="2147483648"/>
        </pc:sldMasterMkLst>
        <pc:sldLayoutChg chg="del">
          <pc:chgData name="松浦英宗" userId="9b03fd3a-662f-49ff-9af1-1b93cf7aab22" providerId="ADAL" clId="{3428089A-6E81-42A7-94A5-06130C3FF819}" dt="2024-03-21T13:29:10.402" v="0" actId="47"/>
          <pc:sldLayoutMkLst>
            <pc:docMk/>
            <pc:sldMasterMk cId="3648449963" sldId="2147483648"/>
            <pc:sldLayoutMk cId="1089864183" sldId="2147483685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A7A90B-2C5B-E7BF-A9E0-73DB987C5C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C059421-7145-F47E-DADF-80CEBFAF9A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6EE838-08F8-9B31-E59F-1B636A8A0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20FB86-5335-6EE4-E8CD-F4A98753E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0DE71A-48C2-3631-8DA6-92A3F938C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135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BCBD047-9C5A-441C-452D-9737F3759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A6C643D-BD21-2557-3530-48A38E07F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2A1DFE-29F2-5373-B134-5EBB54A156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A1AB94-63E8-C59F-D8F3-C03410B06A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C59137-AB5C-69F8-FF9C-8D12D71491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44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EA188DDE-2700-6EA1-12AD-5144B115D934}"/>
              </a:ext>
            </a:extLst>
          </p:cNvPr>
          <p:cNvGrpSpPr/>
          <p:nvPr/>
        </p:nvGrpSpPr>
        <p:grpSpPr>
          <a:xfrm>
            <a:off x="554363" y="362241"/>
            <a:ext cx="11396424" cy="6133518"/>
            <a:chOff x="554363" y="362241"/>
            <a:chExt cx="11396424" cy="6133518"/>
          </a:xfrm>
        </p:grpSpPr>
        <p:sp>
          <p:nvSpPr>
            <p:cNvPr id="2" name="Text Placeholder 5">
              <a:extLst>
                <a:ext uri="{FF2B5EF4-FFF2-40B4-BE49-F238E27FC236}">
                  <a16:creationId xmlns:a16="http://schemas.microsoft.com/office/drawing/2014/main" id="{A0A080F9-C1E4-2CCC-220A-0A947016B22A}"/>
                </a:ext>
              </a:extLst>
            </p:cNvPr>
            <p:cNvSpPr txBox="1">
              <a:spLocks/>
            </p:cNvSpPr>
            <p:nvPr/>
          </p:nvSpPr>
          <p:spPr>
            <a:xfrm>
              <a:off x="554363" y="473234"/>
              <a:ext cx="7149144" cy="2858689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8000" b="1" dirty="0">
                  <a:solidFill>
                    <a:srgbClr val="0070C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2030</a:t>
              </a:r>
              <a:r>
                <a:rPr lang="ja-JP" altLang="en-US" sz="8000" b="1" dirty="0">
                  <a:solidFill>
                    <a:srgbClr val="0070C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年に向けた</a:t>
              </a:r>
              <a:br>
                <a:rPr lang="en-US" altLang="ja-JP" sz="8000" b="1" dirty="0">
                  <a:solidFill>
                    <a:srgbClr val="0070C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</a:br>
              <a:r>
                <a:rPr lang="ja-JP" altLang="en-US" sz="8000" b="1" dirty="0">
                  <a:solidFill>
                    <a:srgbClr val="0070C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市場動向調査</a:t>
              </a:r>
            </a:p>
          </p:txBody>
        </p:sp>
        <p:sp>
          <p:nvSpPr>
            <p:cNvPr id="3" name="Text Placeholder 5">
              <a:extLst>
                <a:ext uri="{FF2B5EF4-FFF2-40B4-BE49-F238E27FC236}">
                  <a16:creationId xmlns:a16="http://schemas.microsoft.com/office/drawing/2014/main" id="{BE74D0A1-895A-4856-1EB3-D729E831AE2A}"/>
                </a:ext>
              </a:extLst>
            </p:cNvPr>
            <p:cNvSpPr txBox="1">
              <a:spLocks/>
            </p:cNvSpPr>
            <p:nvPr/>
          </p:nvSpPr>
          <p:spPr>
            <a:xfrm>
              <a:off x="554363" y="5128316"/>
              <a:ext cx="7149144" cy="651625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2400" dirty="0">
                  <a:solidFill>
                    <a:srgbClr val="0070C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〇〇〇〇年〇〇月〇〇日</a:t>
              </a:r>
            </a:p>
          </p:txBody>
        </p:sp>
        <p:grpSp>
          <p:nvGrpSpPr>
            <p:cNvPr id="18" name="グループ化 17">
              <a:extLst>
                <a:ext uri="{FF2B5EF4-FFF2-40B4-BE49-F238E27FC236}">
                  <a16:creationId xmlns:a16="http://schemas.microsoft.com/office/drawing/2014/main" id="{523B7095-8C98-9426-FB88-EBB8617DA41F}"/>
                </a:ext>
              </a:extLst>
            </p:cNvPr>
            <p:cNvGrpSpPr/>
            <p:nvPr/>
          </p:nvGrpSpPr>
          <p:grpSpPr>
            <a:xfrm>
              <a:off x="554363" y="3435598"/>
              <a:ext cx="7149144" cy="284571"/>
              <a:chOff x="554363" y="3526078"/>
              <a:chExt cx="7149144" cy="554547"/>
            </a:xfrm>
          </p:grpSpPr>
          <p:cxnSp>
            <p:nvCxnSpPr>
              <p:cNvPr id="4" name="直線矢印コネクタ 3">
                <a:extLst>
                  <a:ext uri="{FF2B5EF4-FFF2-40B4-BE49-F238E27FC236}">
                    <a16:creationId xmlns:a16="http://schemas.microsoft.com/office/drawing/2014/main" id="{D99CE38A-9923-0E0B-80D7-7B660B568D8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54363" y="3526078"/>
                <a:ext cx="234777" cy="554547"/>
              </a:xfrm>
              <a:prstGeom prst="straightConnector1">
                <a:avLst/>
              </a:prstGeom>
              <a:ln w="63500"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線矢印コネクタ 6">
                <a:extLst>
                  <a:ext uri="{FF2B5EF4-FFF2-40B4-BE49-F238E27FC236}">
                    <a16:creationId xmlns:a16="http://schemas.microsoft.com/office/drawing/2014/main" id="{1CB7718E-BA93-CFE8-1750-A116352CE3C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182942" y="3526078"/>
                <a:ext cx="234777" cy="554547"/>
              </a:xfrm>
              <a:prstGeom prst="straightConnector1">
                <a:avLst/>
              </a:prstGeom>
              <a:ln w="63500"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線矢印コネクタ 7">
                <a:extLst>
                  <a:ext uri="{FF2B5EF4-FFF2-40B4-BE49-F238E27FC236}">
                    <a16:creationId xmlns:a16="http://schemas.microsoft.com/office/drawing/2014/main" id="{0F49BC8A-9C3F-1ED7-3272-9B5E65AA42B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811521" y="3526078"/>
                <a:ext cx="234777" cy="554547"/>
              </a:xfrm>
              <a:prstGeom prst="straightConnector1">
                <a:avLst/>
              </a:prstGeom>
              <a:ln w="63500"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線矢印コネクタ 8">
                <a:extLst>
                  <a:ext uri="{FF2B5EF4-FFF2-40B4-BE49-F238E27FC236}">
                    <a16:creationId xmlns:a16="http://schemas.microsoft.com/office/drawing/2014/main" id="{1A5FF308-8C4D-D5DE-9FAF-09F53E0996E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440100" y="3526078"/>
                <a:ext cx="234777" cy="554547"/>
              </a:xfrm>
              <a:prstGeom prst="straightConnector1">
                <a:avLst/>
              </a:prstGeom>
              <a:ln w="63500"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線矢印コネクタ 9">
                <a:extLst>
                  <a:ext uri="{FF2B5EF4-FFF2-40B4-BE49-F238E27FC236}">
                    <a16:creationId xmlns:a16="http://schemas.microsoft.com/office/drawing/2014/main" id="{E4216E73-1AC5-F8F5-535C-9B1B8A51DB5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068679" y="3526078"/>
                <a:ext cx="234777" cy="554547"/>
              </a:xfrm>
              <a:prstGeom prst="straightConnector1">
                <a:avLst/>
              </a:prstGeom>
              <a:ln w="63500"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線矢印コネクタ 10">
                <a:extLst>
                  <a:ext uri="{FF2B5EF4-FFF2-40B4-BE49-F238E27FC236}">
                    <a16:creationId xmlns:a16="http://schemas.microsoft.com/office/drawing/2014/main" id="{406364F9-193C-D3ED-4C5B-E7E284080DF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697258" y="3526078"/>
                <a:ext cx="234777" cy="554547"/>
              </a:xfrm>
              <a:prstGeom prst="straightConnector1">
                <a:avLst/>
              </a:prstGeom>
              <a:ln w="63500"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線矢印コネクタ 11">
                <a:extLst>
                  <a:ext uri="{FF2B5EF4-FFF2-40B4-BE49-F238E27FC236}">
                    <a16:creationId xmlns:a16="http://schemas.microsoft.com/office/drawing/2014/main" id="{B2AF4531-2486-9D35-8293-5D657F09C7A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325837" y="3526078"/>
                <a:ext cx="234777" cy="554547"/>
              </a:xfrm>
              <a:prstGeom prst="straightConnector1">
                <a:avLst/>
              </a:prstGeom>
              <a:ln w="63500"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線矢印コネクタ 12">
                <a:extLst>
                  <a:ext uri="{FF2B5EF4-FFF2-40B4-BE49-F238E27FC236}">
                    <a16:creationId xmlns:a16="http://schemas.microsoft.com/office/drawing/2014/main" id="{0CC81FB9-E46A-49D3-C902-33E5D978CB2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954416" y="3526078"/>
                <a:ext cx="234777" cy="554547"/>
              </a:xfrm>
              <a:prstGeom prst="straightConnector1">
                <a:avLst/>
              </a:prstGeom>
              <a:ln w="63500"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線矢印コネクタ 13">
                <a:extLst>
                  <a:ext uri="{FF2B5EF4-FFF2-40B4-BE49-F238E27FC236}">
                    <a16:creationId xmlns:a16="http://schemas.microsoft.com/office/drawing/2014/main" id="{E1F46F09-537B-F1B0-0DCF-E89C3132AC8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582995" y="3526078"/>
                <a:ext cx="234777" cy="554547"/>
              </a:xfrm>
              <a:prstGeom prst="straightConnector1">
                <a:avLst/>
              </a:prstGeom>
              <a:ln w="63500"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線矢印コネクタ 14">
                <a:extLst>
                  <a:ext uri="{FF2B5EF4-FFF2-40B4-BE49-F238E27FC236}">
                    <a16:creationId xmlns:a16="http://schemas.microsoft.com/office/drawing/2014/main" id="{8CB695C0-3CDE-8D5A-E82C-789E1BBA1E5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211574" y="3526078"/>
                <a:ext cx="234777" cy="554547"/>
              </a:xfrm>
              <a:prstGeom prst="straightConnector1">
                <a:avLst/>
              </a:prstGeom>
              <a:ln w="63500"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線矢印コネクタ 15">
                <a:extLst>
                  <a:ext uri="{FF2B5EF4-FFF2-40B4-BE49-F238E27FC236}">
                    <a16:creationId xmlns:a16="http://schemas.microsoft.com/office/drawing/2014/main" id="{202F3624-D6F6-CAB9-FDA4-5F90033D2D7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840153" y="3526078"/>
                <a:ext cx="234777" cy="554547"/>
              </a:xfrm>
              <a:prstGeom prst="straightConnector1">
                <a:avLst/>
              </a:prstGeom>
              <a:ln w="63500"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線矢印コネクタ 16">
                <a:extLst>
                  <a:ext uri="{FF2B5EF4-FFF2-40B4-BE49-F238E27FC236}">
                    <a16:creationId xmlns:a16="http://schemas.microsoft.com/office/drawing/2014/main" id="{8B9E0854-9C7A-D94A-7EE7-9412B83B6A8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468730" y="3526078"/>
                <a:ext cx="234777" cy="554547"/>
              </a:xfrm>
              <a:prstGeom prst="straightConnector1">
                <a:avLst/>
              </a:prstGeom>
              <a:ln w="63500"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グループ化 21">
              <a:extLst>
                <a:ext uri="{FF2B5EF4-FFF2-40B4-BE49-F238E27FC236}">
                  <a16:creationId xmlns:a16="http://schemas.microsoft.com/office/drawing/2014/main" id="{DE693FFF-98EA-C846-7128-C38D9BF5BA82}"/>
                </a:ext>
              </a:extLst>
            </p:cNvPr>
            <p:cNvGrpSpPr/>
            <p:nvPr/>
          </p:nvGrpSpPr>
          <p:grpSpPr>
            <a:xfrm>
              <a:off x="8653878" y="362241"/>
              <a:ext cx="3296909" cy="6133518"/>
              <a:chOff x="8340728" y="211563"/>
              <a:chExt cx="3296909" cy="6133518"/>
            </a:xfrm>
          </p:grpSpPr>
          <p:sp>
            <p:nvSpPr>
              <p:cNvPr id="19" name="楕円 18">
                <a:extLst>
                  <a:ext uri="{FF2B5EF4-FFF2-40B4-BE49-F238E27FC236}">
                    <a16:creationId xmlns:a16="http://schemas.microsoft.com/office/drawing/2014/main" id="{F1269DF3-CD6E-E0D8-641B-86DCFB29AE84}"/>
                  </a:ext>
                </a:extLst>
              </p:cNvPr>
              <p:cNvSpPr/>
              <p:nvPr/>
            </p:nvSpPr>
            <p:spPr>
              <a:xfrm>
                <a:off x="8340729" y="4563174"/>
                <a:ext cx="1781907" cy="1781907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楕円 19">
                <a:extLst>
                  <a:ext uri="{FF2B5EF4-FFF2-40B4-BE49-F238E27FC236}">
                    <a16:creationId xmlns:a16="http://schemas.microsoft.com/office/drawing/2014/main" id="{DD967373-35AD-763F-EE44-18851BB11885}"/>
                  </a:ext>
                </a:extLst>
              </p:cNvPr>
              <p:cNvSpPr/>
              <p:nvPr/>
            </p:nvSpPr>
            <p:spPr>
              <a:xfrm>
                <a:off x="9855730" y="2387369"/>
                <a:ext cx="1781907" cy="1781907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" name="楕円 20">
                <a:extLst>
                  <a:ext uri="{FF2B5EF4-FFF2-40B4-BE49-F238E27FC236}">
                    <a16:creationId xmlns:a16="http://schemas.microsoft.com/office/drawing/2014/main" id="{47D77B6C-350E-8D2B-E2B2-C144CCF17A09}"/>
                  </a:ext>
                </a:extLst>
              </p:cNvPr>
              <p:cNvSpPr/>
              <p:nvPr/>
            </p:nvSpPr>
            <p:spPr>
              <a:xfrm>
                <a:off x="8340728" y="211563"/>
                <a:ext cx="1781907" cy="1781907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0656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267695-7E81-4999-B2DA-26D68AF9A0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AC9DC6-BD48-441B-BB83-B7E2E106C9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11</Words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2024-03-21T13:29:13Z</dcterms:modified>
</cp:coreProperties>
</file>