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3428089A-6E81-42A7-94A5-06130C3FF819}"/>
    <pc:docChg chg="delSld modSection">
      <pc:chgData name="松浦英宗" userId="9b03fd3a-662f-49ff-9af1-1b93cf7aab22" providerId="ADAL" clId="{3428089A-6E81-42A7-94A5-06130C3FF819}" dt="2024-03-21T13:29:13.250" v="1" actId="47"/>
      <pc:docMkLst>
        <pc:docMk/>
      </pc:docMkLst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3428089A-6E81-42A7-94A5-06130C3FF819}" dt="2024-03-21T13:29:13.25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3428089A-6E81-42A7-94A5-06130C3FF819}" dt="2024-03-21T13:29:10.402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3428089A-6E81-42A7-94A5-06130C3FF819}" dt="2024-03-21T13:29:10.402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3428089A-6E81-42A7-94A5-06130C3FF819}" dt="2024-03-21T13:29:10.402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EA188DDE-2700-6EA1-12AD-5144B115D934}"/>
              </a:ext>
            </a:extLst>
          </p:cNvPr>
          <p:cNvGrpSpPr/>
          <p:nvPr/>
        </p:nvGrpSpPr>
        <p:grpSpPr>
          <a:xfrm>
            <a:off x="554363" y="362241"/>
            <a:ext cx="11396424" cy="6133518"/>
            <a:chOff x="554363" y="362241"/>
            <a:chExt cx="11396424" cy="6133518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A0A080F9-C1E4-2CCC-220A-0A947016B22A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473234"/>
              <a:ext cx="7149144" cy="2858689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8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2030</a:t>
              </a:r>
              <a:r>
                <a:rPr lang="ja-JP" altLang="en-US" sz="8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年に向けた</a:t>
              </a:r>
              <a:br>
                <a:rPr lang="en-US" altLang="ja-JP" sz="8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b="1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市場動向調査</a:t>
              </a: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BE74D0A1-895A-4856-1EB3-D729E831AE2A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5128316"/>
              <a:ext cx="7149144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523B7095-8C98-9426-FB88-EBB8617DA41F}"/>
                </a:ext>
              </a:extLst>
            </p:cNvPr>
            <p:cNvGrpSpPr/>
            <p:nvPr/>
          </p:nvGrpSpPr>
          <p:grpSpPr>
            <a:xfrm>
              <a:off x="554363" y="3435598"/>
              <a:ext cx="7149144" cy="284571"/>
              <a:chOff x="554363" y="3526078"/>
              <a:chExt cx="7149144" cy="554547"/>
            </a:xfrm>
          </p:grpSpPr>
          <p:cxnSp>
            <p:nvCxnSpPr>
              <p:cNvPr id="4" name="直線矢印コネクタ 3">
                <a:extLst>
                  <a:ext uri="{FF2B5EF4-FFF2-40B4-BE49-F238E27FC236}">
                    <a16:creationId xmlns:a16="http://schemas.microsoft.com/office/drawing/2014/main" id="{D99CE38A-9923-0E0B-80D7-7B660B568D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4363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>
                <a:extLst>
                  <a:ext uri="{FF2B5EF4-FFF2-40B4-BE49-F238E27FC236}">
                    <a16:creationId xmlns:a16="http://schemas.microsoft.com/office/drawing/2014/main" id="{1CB7718E-BA93-CFE8-1750-A116352CE3C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82942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直線矢印コネクタ 7">
                <a:extLst>
                  <a:ext uri="{FF2B5EF4-FFF2-40B4-BE49-F238E27FC236}">
                    <a16:creationId xmlns:a16="http://schemas.microsoft.com/office/drawing/2014/main" id="{0F49BC8A-9C3F-1ED7-3272-9B5E65AA42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11521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1A5FF308-8C4D-D5DE-9FAF-09F53E0996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40100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矢印コネクタ 9">
                <a:extLst>
                  <a:ext uri="{FF2B5EF4-FFF2-40B4-BE49-F238E27FC236}">
                    <a16:creationId xmlns:a16="http://schemas.microsoft.com/office/drawing/2014/main" id="{E4216E73-1AC5-F8F5-535C-9B1B8A51DB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68679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矢印コネクタ 10">
                <a:extLst>
                  <a:ext uri="{FF2B5EF4-FFF2-40B4-BE49-F238E27FC236}">
                    <a16:creationId xmlns:a16="http://schemas.microsoft.com/office/drawing/2014/main" id="{406364F9-193C-D3ED-4C5B-E7E284080D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97258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矢印コネクタ 11">
                <a:extLst>
                  <a:ext uri="{FF2B5EF4-FFF2-40B4-BE49-F238E27FC236}">
                    <a16:creationId xmlns:a16="http://schemas.microsoft.com/office/drawing/2014/main" id="{B2AF4531-2486-9D35-8293-5D657F09C7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325837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CC81FB9-E46A-49D3-C902-33E5D978CB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54416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矢印コネクタ 13">
                <a:extLst>
                  <a:ext uri="{FF2B5EF4-FFF2-40B4-BE49-F238E27FC236}">
                    <a16:creationId xmlns:a16="http://schemas.microsoft.com/office/drawing/2014/main" id="{E1F46F09-537B-F1B0-0DCF-E89C3132AC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582995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8CB695C0-3CDE-8D5A-E82C-789E1BBA1E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211574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>
                <a:extLst>
                  <a:ext uri="{FF2B5EF4-FFF2-40B4-BE49-F238E27FC236}">
                    <a16:creationId xmlns:a16="http://schemas.microsoft.com/office/drawing/2014/main" id="{202F3624-D6F6-CAB9-FDA4-5F90033D2D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40153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矢印コネクタ 16">
                <a:extLst>
                  <a:ext uri="{FF2B5EF4-FFF2-40B4-BE49-F238E27FC236}">
                    <a16:creationId xmlns:a16="http://schemas.microsoft.com/office/drawing/2014/main" id="{8B9E0854-9C7A-D94A-7EE7-9412B83B6A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730" y="3526078"/>
                <a:ext cx="234777" cy="554547"/>
              </a:xfrm>
              <a:prstGeom prst="straightConnector1">
                <a:avLst/>
              </a:prstGeom>
              <a:ln w="63500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E693FFF-98EA-C846-7128-C38D9BF5BA82}"/>
                </a:ext>
              </a:extLst>
            </p:cNvPr>
            <p:cNvGrpSpPr/>
            <p:nvPr/>
          </p:nvGrpSpPr>
          <p:grpSpPr>
            <a:xfrm>
              <a:off x="8653878" y="362241"/>
              <a:ext cx="3296909" cy="6133518"/>
              <a:chOff x="8340728" y="211563"/>
              <a:chExt cx="3296909" cy="6133518"/>
            </a:xfrm>
          </p:grpSpPr>
          <p:sp>
            <p:nvSpPr>
              <p:cNvPr id="19" name="楕円 18">
                <a:extLst>
                  <a:ext uri="{FF2B5EF4-FFF2-40B4-BE49-F238E27FC236}">
                    <a16:creationId xmlns:a16="http://schemas.microsoft.com/office/drawing/2014/main" id="{F1269DF3-CD6E-E0D8-641B-86DCFB29AE84}"/>
                  </a:ext>
                </a:extLst>
              </p:cNvPr>
              <p:cNvSpPr/>
              <p:nvPr/>
            </p:nvSpPr>
            <p:spPr>
              <a:xfrm>
                <a:off x="8340729" y="4563174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楕円 19">
                <a:extLst>
                  <a:ext uri="{FF2B5EF4-FFF2-40B4-BE49-F238E27FC236}">
                    <a16:creationId xmlns:a16="http://schemas.microsoft.com/office/drawing/2014/main" id="{DD967373-35AD-763F-EE44-18851BB11885}"/>
                  </a:ext>
                </a:extLst>
              </p:cNvPr>
              <p:cNvSpPr/>
              <p:nvPr/>
            </p:nvSpPr>
            <p:spPr>
              <a:xfrm>
                <a:off x="9855730" y="2387369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楕円 20">
                <a:extLst>
                  <a:ext uri="{FF2B5EF4-FFF2-40B4-BE49-F238E27FC236}">
                    <a16:creationId xmlns:a16="http://schemas.microsoft.com/office/drawing/2014/main" id="{47D77B6C-350E-8D2B-E2B2-C144CCF17A09}"/>
                  </a:ext>
                </a:extLst>
              </p:cNvPr>
              <p:cNvSpPr/>
              <p:nvPr/>
            </p:nvSpPr>
            <p:spPr>
              <a:xfrm>
                <a:off x="8340728" y="211563"/>
                <a:ext cx="1781907" cy="1781907"/>
              </a:xfrm>
              <a:prstGeom prst="ellipse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65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2024-03-21T13:29:13Z</dcterms:modified>
</cp:coreProperties>
</file>