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1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3B33F6D9-AFC7-44BB-AADE-DC1FE4B0A869}"/>
    <pc:docChg chg="delSld modSection">
      <pc:chgData name="松浦英宗" userId="9b03fd3a-662f-49ff-9af1-1b93cf7aab22" providerId="ADAL" clId="{3B33F6D9-AFC7-44BB-AADE-DC1FE4B0A869}" dt="2024-03-21T13:28:46.596" v="1" actId="47"/>
      <pc:docMkLst>
        <pc:docMk/>
      </pc:docMkLst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3B33F6D9-AFC7-44BB-AADE-DC1FE4B0A869}" dt="2024-03-21T13:28:46.596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3B33F6D9-AFC7-44BB-AADE-DC1FE4B0A869}" dt="2024-03-21T13:28:44.01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3B33F6D9-AFC7-44BB-AADE-DC1FE4B0A869}" dt="2024-03-21T13:28:44.015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3B33F6D9-AFC7-44BB-AADE-DC1FE4B0A869}" dt="2024-03-21T13:28:44.015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294A440-6DE5-DF16-21EE-E6FB4C868859}"/>
              </a:ext>
            </a:extLst>
          </p:cNvPr>
          <p:cNvGrpSpPr/>
          <p:nvPr/>
        </p:nvGrpSpPr>
        <p:grpSpPr>
          <a:xfrm>
            <a:off x="409184" y="-1"/>
            <a:ext cx="11782816" cy="6684590"/>
            <a:chOff x="409184" y="-1"/>
            <a:chExt cx="11782816" cy="6684590"/>
          </a:xfrm>
        </p:grpSpPr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51F09C61-A92F-ED64-DE90-10C7AEF39898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823821"/>
              <a:ext cx="3411254" cy="5437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020B8E4E-8246-3432-C41D-41B9437654F3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1635269"/>
              <a:ext cx="7043802" cy="248984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事業計画</a:t>
              </a:r>
              <a:b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FY25</a:t>
              </a:r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to</a:t>
              </a:r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FY27</a:t>
              </a:r>
              <a:endPara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8" name="Text Placeholder 5">
              <a:extLst>
                <a:ext uri="{FF2B5EF4-FFF2-40B4-BE49-F238E27FC236}">
                  <a16:creationId xmlns:a16="http://schemas.microsoft.com/office/drawing/2014/main" id="{65EE7F86-9215-4231-CC37-BEEE216E47F9}"/>
                </a:ext>
              </a:extLst>
            </p:cNvPr>
            <p:cNvSpPr txBox="1">
              <a:spLocks/>
            </p:cNvSpPr>
            <p:nvPr/>
          </p:nvSpPr>
          <p:spPr>
            <a:xfrm flipH="1" flipV="1">
              <a:off x="11216640" y="-1"/>
              <a:ext cx="975360" cy="1635269"/>
            </a:xfrm>
            <a:prstGeom prst="rt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9" name="Text Placeholder 5">
              <a:extLst>
                <a:ext uri="{FF2B5EF4-FFF2-40B4-BE49-F238E27FC236}">
                  <a16:creationId xmlns:a16="http://schemas.microsoft.com/office/drawing/2014/main" id="{56D88793-D149-C1F9-1EC9-904E581EEE91}"/>
                </a:ext>
              </a:extLst>
            </p:cNvPr>
            <p:cNvSpPr txBox="1">
              <a:spLocks/>
            </p:cNvSpPr>
            <p:nvPr/>
          </p:nvSpPr>
          <p:spPr>
            <a:xfrm>
              <a:off x="2620496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0" name="Text Placeholder 5">
              <a:extLst>
                <a:ext uri="{FF2B5EF4-FFF2-40B4-BE49-F238E27FC236}">
                  <a16:creationId xmlns:a16="http://schemas.microsoft.com/office/drawing/2014/main" id="{43B779A9-05A4-8AE6-F312-A431C549EFE4}"/>
                </a:ext>
              </a:extLst>
            </p:cNvPr>
            <p:cNvSpPr txBox="1">
              <a:spLocks/>
            </p:cNvSpPr>
            <p:nvPr/>
          </p:nvSpPr>
          <p:spPr>
            <a:xfrm>
              <a:off x="1883392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1" name="Text Placeholder 5">
              <a:extLst>
                <a:ext uri="{FF2B5EF4-FFF2-40B4-BE49-F238E27FC236}">
                  <a16:creationId xmlns:a16="http://schemas.microsoft.com/office/drawing/2014/main" id="{CB3398AE-C7C5-B1F8-6212-63FBDBCE7C33}"/>
                </a:ext>
              </a:extLst>
            </p:cNvPr>
            <p:cNvSpPr txBox="1">
              <a:spLocks/>
            </p:cNvSpPr>
            <p:nvPr/>
          </p:nvSpPr>
          <p:spPr>
            <a:xfrm>
              <a:off x="1146288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2" name="Text Placeholder 5">
              <a:extLst>
                <a:ext uri="{FF2B5EF4-FFF2-40B4-BE49-F238E27FC236}">
                  <a16:creationId xmlns:a16="http://schemas.microsoft.com/office/drawing/2014/main" id="{8467AFE2-5DEE-8BB1-C694-86ABD5F0F7C3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3" name="Text Placeholder 5">
              <a:extLst>
                <a:ext uri="{FF2B5EF4-FFF2-40B4-BE49-F238E27FC236}">
                  <a16:creationId xmlns:a16="http://schemas.microsoft.com/office/drawing/2014/main" id="{FC0AB6B4-8DBF-38B7-77FF-9771F6E7B565}"/>
                </a:ext>
              </a:extLst>
            </p:cNvPr>
            <p:cNvSpPr txBox="1">
              <a:spLocks/>
            </p:cNvSpPr>
            <p:nvPr/>
          </p:nvSpPr>
          <p:spPr>
            <a:xfrm>
              <a:off x="5568912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Text Placeholder 5">
              <a:extLst>
                <a:ext uri="{FF2B5EF4-FFF2-40B4-BE49-F238E27FC236}">
                  <a16:creationId xmlns:a16="http://schemas.microsoft.com/office/drawing/2014/main" id="{27330767-3F6D-DC4D-E3C8-2103926C424F}"/>
                </a:ext>
              </a:extLst>
            </p:cNvPr>
            <p:cNvSpPr txBox="1">
              <a:spLocks/>
            </p:cNvSpPr>
            <p:nvPr/>
          </p:nvSpPr>
          <p:spPr>
            <a:xfrm>
              <a:off x="4831808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5" name="Text Placeholder 5">
              <a:extLst>
                <a:ext uri="{FF2B5EF4-FFF2-40B4-BE49-F238E27FC236}">
                  <a16:creationId xmlns:a16="http://schemas.microsoft.com/office/drawing/2014/main" id="{50F5ACB6-CB84-87F5-FE8E-810B07AE6A16}"/>
                </a:ext>
              </a:extLst>
            </p:cNvPr>
            <p:cNvSpPr txBox="1">
              <a:spLocks/>
            </p:cNvSpPr>
            <p:nvPr/>
          </p:nvSpPr>
          <p:spPr>
            <a:xfrm>
              <a:off x="4094704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6" name="Text Placeholder 5">
              <a:extLst>
                <a:ext uri="{FF2B5EF4-FFF2-40B4-BE49-F238E27FC236}">
                  <a16:creationId xmlns:a16="http://schemas.microsoft.com/office/drawing/2014/main" id="{769E330E-9EAF-2DD6-11F8-DA8970990C64}"/>
                </a:ext>
              </a:extLst>
            </p:cNvPr>
            <p:cNvSpPr txBox="1">
              <a:spLocks/>
            </p:cNvSpPr>
            <p:nvPr/>
          </p:nvSpPr>
          <p:spPr>
            <a:xfrm>
              <a:off x="3357600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Text Placeholder 5">
              <a:extLst>
                <a:ext uri="{FF2B5EF4-FFF2-40B4-BE49-F238E27FC236}">
                  <a16:creationId xmlns:a16="http://schemas.microsoft.com/office/drawing/2014/main" id="{4706E271-3F23-212F-0829-A143791DEE20}"/>
                </a:ext>
              </a:extLst>
            </p:cNvPr>
            <p:cNvSpPr txBox="1">
              <a:spLocks/>
            </p:cNvSpPr>
            <p:nvPr/>
          </p:nvSpPr>
          <p:spPr>
            <a:xfrm>
              <a:off x="8517328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Text Placeholder 5">
              <a:extLst>
                <a:ext uri="{FF2B5EF4-FFF2-40B4-BE49-F238E27FC236}">
                  <a16:creationId xmlns:a16="http://schemas.microsoft.com/office/drawing/2014/main" id="{7602B071-8C2E-0714-4168-5A9EA802DA2A}"/>
                </a:ext>
              </a:extLst>
            </p:cNvPr>
            <p:cNvSpPr txBox="1">
              <a:spLocks/>
            </p:cNvSpPr>
            <p:nvPr/>
          </p:nvSpPr>
          <p:spPr>
            <a:xfrm>
              <a:off x="7780224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9" name="Text Placeholder 5">
              <a:extLst>
                <a:ext uri="{FF2B5EF4-FFF2-40B4-BE49-F238E27FC236}">
                  <a16:creationId xmlns:a16="http://schemas.microsoft.com/office/drawing/2014/main" id="{FFEEADA4-46A3-0119-C184-DE19335F26DC}"/>
                </a:ext>
              </a:extLst>
            </p:cNvPr>
            <p:cNvSpPr txBox="1">
              <a:spLocks/>
            </p:cNvSpPr>
            <p:nvPr/>
          </p:nvSpPr>
          <p:spPr>
            <a:xfrm>
              <a:off x="7043120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0" name="Text Placeholder 5">
              <a:extLst>
                <a:ext uri="{FF2B5EF4-FFF2-40B4-BE49-F238E27FC236}">
                  <a16:creationId xmlns:a16="http://schemas.microsoft.com/office/drawing/2014/main" id="{B945EDB3-ACA5-A492-80C2-D43CA49D29AF}"/>
                </a:ext>
              </a:extLst>
            </p:cNvPr>
            <p:cNvSpPr txBox="1">
              <a:spLocks/>
            </p:cNvSpPr>
            <p:nvPr/>
          </p:nvSpPr>
          <p:spPr>
            <a:xfrm>
              <a:off x="6306016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" name="Text Placeholder 5">
              <a:extLst>
                <a:ext uri="{FF2B5EF4-FFF2-40B4-BE49-F238E27FC236}">
                  <a16:creationId xmlns:a16="http://schemas.microsoft.com/office/drawing/2014/main" id="{56B5714C-57C9-8923-AD04-31C2864183DF}"/>
                </a:ext>
              </a:extLst>
            </p:cNvPr>
            <p:cNvSpPr txBox="1">
              <a:spLocks/>
            </p:cNvSpPr>
            <p:nvPr/>
          </p:nvSpPr>
          <p:spPr>
            <a:xfrm>
              <a:off x="11465748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2" name="Text Placeholder 5">
              <a:extLst>
                <a:ext uri="{FF2B5EF4-FFF2-40B4-BE49-F238E27FC236}">
                  <a16:creationId xmlns:a16="http://schemas.microsoft.com/office/drawing/2014/main" id="{C549AB3B-58B3-BC1E-857F-834BF934D7E8}"/>
                </a:ext>
              </a:extLst>
            </p:cNvPr>
            <p:cNvSpPr txBox="1">
              <a:spLocks/>
            </p:cNvSpPr>
            <p:nvPr/>
          </p:nvSpPr>
          <p:spPr>
            <a:xfrm>
              <a:off x="10728640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3" name="Text Placeholder 5">
              <a:extLst>
                <a:ext uri="{FF2B5EF4-FFF2-40B4-BE49-F238E27FC236}">
                  <a16:creationId xmlns:a16="http://schemas.microsoft.com/office/drawing/2014/main" id="{889DE4BD-F7ED-884B-0D96-60CEBCA14697}"/>
                </a:ext>
              </a:extLst>
            </p:cNvPr>
            <p:cNvSpPr txBox="1">
              <a:spLocks/>
            </p:cNvSpPr>
            <p:nvPr/>
          </p:nvSpPr>
          <p:spPr>
            <a:xfrm>
              <a:off x="9991536" y="5689599"/>
              <a:ext cx="405710" cy="4057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4" name="Text Placeholder 5">
              <a:extLst>
                <a:ext uri="{FF2B5EF4-FFF2-40B4-BE49-F238E27FC236}">
                  <a16:creationId xmlns:a16="http://schemas.microsoft.com/office/drawing/2014/main" id="{76CF4615-5D81-A627-EEFE-9D842E4BA9A7}"/>
                </a:ext>
              </a:extLst>
            </p:cNvPr>
            <p:cNvSpPr txBox="1">
              <a:spLocks/>
            </p:cNvSpPr>
            <p:nvPr/>
          </p:nvSpPr>
          <p:spPr>
            <a:xfrm>
              <a:off x="9254432" y="6278879"/>
              <a:ext cx="405710" cy="40571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537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9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2024-03-21T13:28:47Z</dcterms:modified>
</cp:coreProperties>
</file>