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84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F369D1C4-3A00-4246-BA13-34C5DC3B1CDB}"/>
    <pc:docChg chg="delSld modSection">
      <pc:chgData name="松浦英宗" userId="9b03fd3a-662f-49ff-9af1-1b93cf7aab22" providerId="ADAL" clId="{F369D1C4-3A00-4246-BA13-34C5DC3B1CDB}" dt="2024-03-21T13:28:22.042" v="1" actId="47"/>
      <pc:docMkLst>
        <pc:docMk/>
      </pc:docMkLst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F369D1C4-3A00-4246-BA13-34C5DC3B1CDB}" dt="2024-03-21T13:28:22.042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F369D1C4-3A00-4246-BA13-34C5DC3B1CDB}" dt="2024-03-21T13:28:19.420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F369D1C4-3A00-4246-BA13-34C5DC3B1CDB}" dt="2024-03-21T13:28:19.420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F369D1C4-3A00-4246-BA13-34C5DC3B1CDB}" dt="2024-03-21T13:28:19.420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60B5631A-7F77-4A35-78B4-301B2B4450C0}"/>
              </a:ext>
            </a:extLst>
          </p:cNvPr>
          <p:cNvGrpSpPr/>
          <p:nvPr/>
        </p:nvGrpSpPr>
        <p:grpSpPr>
          <a:xfrm>
            <a:off x="1" y="0"/>
            <a:ext cx="8730640" cy="6858000"/>
            <a:chOff x="1" y="0"/>
            <a:chExt cx="8730640" cy="6858000"/>
          </a:xfrm>
        </p:grpSpPr>
        <p:sp>
          <p:nvSpPr>
            <p:cNvPr id="52" name="Text Placeholder 5">
              <a:extLst>
                <a:ext uri="{FF2B5EF4-FFF2-40B4-BE49-F238E27FC236}">
                  <a16:creationId xmlns:a16="http://schemas.microsoft.com/office/drawing/2014/main" id="{C5074F85-ADF2-18DF-5B7E-285A8FDC921E}"/>
                </a:ext>
              </a:extLst>
            </p:cNvPr>
            <p:cNvSpPr txBox="1">
              <a:spLocks/>
            </p:cNvSpPr>
            <p:nvPr/>
          </p:nvSpPr>
          <p:spPr>
            <a:xfrm>
              <a:off x="1" y="0"/>
              <a:ext cx="8730640" cy="685800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altLang="ja-JP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57" name="Text Placeholder 5">
              <a:extLst>
                <a:ext uri="{FF2B5EF4-FFF2-40B4-BE49-F238E27FC236}">
                  <a16:creationId xmlns:a16="http://schemas.microsoft.com/office/drawing/2014/main" id="{BA1AF3E1-4810-FA12-BDC3-99D764767397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360500"/>
              <a:ext cx="7161671" cy="2249591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8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ＩＮＮＯＶＡＴＩＯＮ</a:t>
              </a:r>
              <a:br>
                <a:rPr lang="en-US" altLang="ja-JP" sz="8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8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ＰＬＡＴＦＯＲＭ</a:t>
              </a:r>
            </a:p>
          </p:txBody>
        </p:sp>
        <p:sp>
          <p:nvSpPr>
            <p:cNvPr id="70" name="Text Placeholder 5">
              <a:extLst>
                <a:ext uri="{FF2B5EF4-FFF2-40B4-BE49-F238E27FC236}">
                  <a16:creationId xmlns:a16="http://schemas.microsoft.com/office/drawing/2014/main" id="{0E22624C-CA4A-131A-17A2-2834005F4A80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3123333"/>
              <a:ext cx="7161671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4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新規事業のご提案</a:t>
              </a:r>
            </a:p>
          </p:txBody>
        </p:sp>
        <p:sp>
          <p:nvSpPr>
            <p:cNvPr id="71" name="Text Placeholder 5">
              <a:extLst>
                <a:ext uri="{FF2B5EF4-FFF2-40B4-BE49-F238E27FC236}">
                  <a16:creationId xmlns:a16="http://schemas.microsoft.com/office/drawing/2014/main" id="{754631A2-60B9-E8E3-BCD1-2B5B0B3BFA38}"/>
                </a:ext>
              </a:extLst>
            </p:cNvPr>
            <p:cNvSpPr txBox="1">
              <a:spLocks/>
            </p:cNvSpPr>
            <p:nvPr/>
          </p:nvSpPr>
          <p:spPr>
            <a:xfrm>
              <a:off x="554362" y="4664853"/>
              <a:ext cx="7161671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4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0127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10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2024-03-21T13:28:22Z</dcterms:modified>
</cp:coreProperties>
</file>