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7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3031B15B-D3AA-4C8C-8397-E0EA69A77831}"/>
    <pc:docChg chg="delSld modSection">
      <pc:chgData name="松浦英宗" userId="9b03fd3a-662f-49ff-9af1-1b93cf7aab22" providerId="ADAL" clId="{3031B15B-D3AA-4C8C-8397-E0EA69A77831}" dt="2024-03-21T13:27:56.432" v="1" actId="47"/>
      <pc:docMkLst>
        <pc:docMk/>
      </pc:docMkLst>
      <pc:sldChg chg="del">
        <pc:chgData name="松浦英宗" userId="9b03fd3a-662f-49ff-9af1-1b93cf7aab22" providerId="ADAL" clId="{3031B15B-D3AA-4C8C-8397-E0EA69A77831}" dt="2024-03-21T13:27:53.736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3031B15B-D3AA-4C8C-8397-E0EA69A77831}" dt="2024-03-21T13:27:53.736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3031B15B-D3AA-4C8C-8397-E0EA69A77831}" dt="2024-03-21T13:27:53.736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3031B15B-D3AA-4C8C-8397-E0EA69A77831}" dt="2024-03-21T13:27:53.736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3031B15B-D3AA-4C8C-8397-E0EA69A77831}" dt="2024-03-21T13:27:53.736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3031B15B-D3AA-4C8C-8397-E0EA69A77831}" dt="2024-03-21T13:27:53.736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3031B15B-D3AA-4C8C-8397-E0EA69A77831}" dt="2024-03-21T13:27:53.736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3031B15B-D3AA-4C8C-8397-E0EA69A77831}" dt="2024-03-21T13:27:53.736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3031B15B-D3AA-4C8C-8397-E0EA69A77831}" dt="2024-03-21T13:27:53.736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3031B15B-D3AA-4C8C-8397-E0EA69A77831}" dt="2024-03-21T13:27:53.736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3031B15B-D3AA-4C8C-8397-E0EA69A77831}" dt="2024-03-21T13:27:53.736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3031B15B-D3AA-4C8C-8397-E0EA69A77831}" dt="2024-03-21T13:27:53.736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3031B15B-D3AA-4C8C-8397-E0EA69A77831}" dt="2024-03-21T13:27:53.736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3031B15B-D3AA-4C8C-8397-E0EA69A77831}" dt="2024-03-21T13:27:53.736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3031B15B-D3AA-4C8C-8397-E0EA69A77831}" dt="2024-03-21T13:27:53.736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3031B15B-D3AA-4C8C-8397-E0EA69A77831}" dt="2024-03-21T13:27:53.736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3031B15B-D3AA-4C8C-8397-E0EA69A77831}" dt="2024-03-21T13:27:53.736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3031B15B-D3AA-4C8C-8397-E0EA69A77831}" dt="2024-03-21T13:27:53.736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3031B15B-D3AA-4C8C-8397-E0EA69A77831}" dt="2024-03-21T13:27:53.736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3031B15B-D3AA-4C8C-8397-E0EA69A77831}" dt="2024-03-21T13:27:53.736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3031B15B-D3AA-4C8C-8397-E0EA69A77831}" dt="2024-03-21T13:27:53.736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3031B15B-D3AA-4C8C-8397-E0EA69A77831}" dt="2024-03-21T13:27:56.432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3031B15B-D3AA-4C8C-8397-E0EA69A77831}" dt="2024-03-21T13:27:53.736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3031B15B-D3AA-4C8C-8397-E0EA69A77831}" dt="2024-03-21T13:27:53.736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3031B15B-D3AA-4C8C-8397-E0EA69A77831}" dt="2024-03-21T13:27:53.736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88C990F7-061A-1198-747B-6FEE53AAB1B6}"/>
              </a:ext>
            </a:extLst>
          </p:cNvPr>
          <p:cNvGrpSpPr/>
          <p:nvPr/>
        </p:nvGrpSpPr>
        <p:grpSpPr>
          <a:xfrm>
            <a:off x="554362" y="226738"/>
            <a:ext cx="11358028" cy="6404525"/>
            <a:chOff x="554362" y="226738"/>
            <a:chExt cx="11358028" cy="6404525"/>
          </a:xfrm>
        </p:grpSpPr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3A2D6D06-40C9-1EB1-A1F2-D388ED62649E}"/>
                </a:ext>
              </a:extLst>
            </p:cNvPr>
            <p:cNvGrpSpPr/>
            <p:nvPr/>
          </p:nvGrpSpPr>
          <p:grpSpPr>
            <a:xfrm>
              <a:off x="7127364" y="226738"/>
              <a:ext cx="4785026" cy="6404525"/>
              <a:chOff x="4953001" y="327660"/>
              <a:chExt cx="4785026" cy="6404525"/>
            </a:xfrm>
          </p:grpSpPr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F9652038-D82E-6C91-5961-5F8793C1578A}"/>
                  </a:ext>
                </a:extLst>
              </p:cNvPr>
              <p:cNvSpPr/>
              <p:nvPr/>
            </p:nvSpPr>
            <p:spPr>
              <a:xfrm flipH="1">
                <a:off x="6267147" y="327660"/>
                <a:ext cx="3470880" cy="3197826"/>
              </a:xfrm>
              <a:prstGeom prst="rect">
                <a:avLst/>
              </a:prstGeom>
              <a:gradFill>
                <a:gsLst>
                  <a:gs pos="67000">
                    <a:schemeClr val="accent4">
                      <a:lumMod val="60000"/>
                      <a:lumOff val="40000"/>
                    </a:schemeClr>
                  </a:gs>
                  <a:gs pos="100000">
                    <a:schemeClr val="accent4">
                      <a:lumMod val="20000"/>
                      <a:lumOff val="80000"/>
                    </a:schemeClr>
                  </a:gs>
                  <a:gs pos="0">
                    <a:srgbClr val="0070C0"/>
                  </a:gs>
                </a:gsLst>
                <a:lin ang="5400000" scaled="1"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72000" tIns="72000" rIns="72000" bIns="72000" rtlCol="0" anchor="t" anchorCtr="0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ts val="400"/>
                  </a:spcBef>
                </a:pPr>
                <a:endParaRPr lang="ja-JP" altLang="en-US" sz="15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4E6977F6-5C4B-82ED-B5DC-4746335FBC29}"/>
                  </a:ext>
                </a:extLst>
              </p:cNvPr>
              <p:cNvSpPr/>
              <p:nvPr/>
            </p:nvSpPr>
            <p:spPr>
              <a:xfrm flipH="1">
                <a:off x="4953001" y="1193637"/>
                <a:ext cx="4199765" cy="3869370"/>
              </a:xfrm>
              <a:prstGeom prst="rect">
                <a:avLst/>
              </a:prstGeom>
              <a:gradFill>
                <a:gsLst>
                  <a:gs pos="67000">
                    <a:schemeClr val="accent4">
                      <a:lumMod val="60000"/>
                      <a:lumOff val="40000"/>
                    </a:schemeClr>
                  </a:gs>
                  <a:gs pos="100000">
                    <a:schemeClr val="accent4">
                      <a:lumMod val="20000"/>
                      <a:lumOff val="80000"/>
                    </a:schemeClr>
                  </a:gs>
                  <a:gs pos="0">
                    <a:srgbClr val="0070C0"/>
                  </a:gs>
                </a:gsLst>
                <a:lin ang="5400000" scaled="1"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72000" tIns="72000" rIns="72000" bIns="72000" rtlCol="0" anchor="t" anchorCtr="0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ts val="400"/>
                  </a:spcBef>
                </a:pPr>
                <a:endParaRPr lang="ja-JP" altLang="en-US" sz="15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6FB24ABC-AEC8-BF62-A704-1FBC398A6AAD}"/>
                  </a:ext>
                </a:extLst>
              </p:cNvPr>
              <p:cNvSpPr/>
              <p:nvPr/>
            </p:nvSpPr>
            <p:spPr>
              <a:xfrm flipH="1">
                <a:off x="6869532" y="4329610"/>
                <a:ext cx="2868495" cy="2402575"/>
              </a:xfrm>
              <a:prstGeom prst="rect">
                <a:avLst/>
              </a:prstGeom>
              <a:gradFill>
                <a:gsLst>
                  <a:gs pos="67000">
                    <a:schemeClr val="accent4">
                      <a:lumMod val="60000"/>
                      <a:lumOff val="40000"/>
                    </a:schemeClr>
                  </a:gs>
                  <a:gs pos="100000">
                    <a:schemeClr val="accent4">
                      <a:lumMod val="20000"/>
                      <a:lumOff val="80000"/>
                    </a:schemeClr>
                  </a:gs>
                  <a:gs pos="0">
                    <a:srgbClr val="0070C0"/>
                  </a:gs>
                </a:gsLst>
                <a:lin ang="5400000" scaled="1"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72000" tIns="72000" rIns="72000" bIns="72000" rtlCol="0" anchor="t" anchorCtr="0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ts val="400"/>
                  </a:spcBef>
                </a:pPr>
                <a:endParaRPr lang="ja-JP" altLang="en-US" sz="15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sp>
          <p:nvSpPr>
            <p:cNvPr id="7" name="Text Placeholder 5">
              <a:extLst>
                <a:ext uri="{FF2B5EF4-FFF2-40B4-BE49-F238E27FC236}">
                  <a16:creationId xmlns:a16="http://schemas.microsoft.com/office/drawing/2014/main" id="{6587E7EC-1C0F-F64B-542B-C79AF985E2C2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669890"/>
              <a:ext cx="535996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8" name="Text Placeholder 5">
              <a:extLst>
                <a:ext uri="{FF2B5EF4-FFF2-40B4-BE49-F238E27FC236}">
                  <a16:creationId xmlns:a16="http://schemas.microsoft.com/office/drawing/2014/main" id="{9A59265D-E1C6-1D5D-2269-2E1EF2798D4C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1824866"/>
              <a:ext cx="5359961" cy="104945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32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財務報告書</a:t>
              </a:r>
            </a:p>
          </p:txBody>
        </p:sp>
        <p:sp>
          <p:nvSpPr>
            <p:cNvPr id="9" name="Text Placeholder 5">
              <a:extLst>
                <a:ext uri="{FF2B5EF4-FFF2-40B4-BE49-F238E27FC236}">
                  <a16:creationId xmlns:a16="http://schemas.microsoft.com/office/drawing/2014/main" id="{D0EB35A2-1387-3C59-B5B2-C0303CB8380B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5633775"/>
              <a:ext cx="535996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9230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8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2024-03-21T13:27:56Z</dcterms:modified>
</cp:coreProperties>
</file>