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82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1D087DBC-C056-4C92-9324-66429E21D1C9}"/>
    <pc:docChg chg="delSld modSection">
      <pc:chgData name="松浦英宗" userId="9b03fd3a-662f-49ff-9af1-1b93cf7aab22" providerId="ADAL" clId="{1D087DBC-C056-4C92-9324-66429E21D1C9}" dt="2024-03-21T13:27:29.120" v="1" actId="47"/>
      <pc:docMkLst>
        <pc:docMk/>
      </pc:docMkLst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1D087DBC-C056-4C92-9324-66429E21D1C9}" dt="2024-03-21T13:27:29.120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1D087DBC-C056-4C92-9324-66429E21D1C9}" dt="2024-03-21T13:27:25.988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1D087DBC-C056-4C92-9324-66429E21D1C9}" dt="2024-03-21T13:27:25.988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1D087DBC-C056-4C92-9324-66429E21D1C9}" dt="2024-03-21T13:27:25.988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9CA6EEB-13F1-87DC-08A9-C5DA969B8FF6}"/>
              </a:ext>
            </a:extLst>
          </p:cNvPr>
          <p:cNvGrpSpPr/>
          <p:nvPr/>
        </p:nvGrpSpPr>
        <p:grpSpPr>
          <a:xfrm>
            <a:off x="587782" y="0"/>
            <a:ext cx="11604218" cy="6857999"/>
            <a:chOff x="587782" y="0"/>
            <a:chExt cx="11604218" cy="6857999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ED17AECD-3129-0453-3B9D-465C9F25FA14}"/>
                </a:ext>
              </a:extLst>
            </p:cNvPr>
            <p:cNvGrpSpPr/>
            <p:nvPr/>
          </p:nvGrpSpPr>
          <p:grpSpPr>
            <a:xfrm>
              <a:off x="587782" y="567046"/>
              <a:ext cx="8009954" cy="5723909"/>
              <a:chOff x="635282" y="427440"/>
              <a:chExt cx="8009954" cy="5723909"/>
            </a:xfrm>
          </p:grpSpPr>
          <p:grpSp>
            <p:nvGrpSpPr>
              <p:cNvPr id="6" name="Group 6">
                <a:extLst>
                  <a:ext uri="{FF2B5EF4-FFF2-40B4-BE49-F238E27FC236}">
                    <a16:creationId xmlns:a16="http://schemas.microsoft.com/office/drawing/2014/main" id="{0BFFFF8B-BC27-008F-3BAA-8627647AA904}"/>
                  </a:ext>
                </a:extLst>
              </p:cNvPr>
              <p:cNvGrpSpPr/>
              <p:nvPr/>
            </p:nvGrpSpPr>
            <p:grpSpPr>
              <a:xfrm>
                <a:off x="635282" y="5072017"/>
                <a:ext cx="8009954" cy="0"/>
                <a:chOff x="0" y="14288"/>
                <a:chExt cx="10628118" cy="0"/>
              </a:xfrm>
            </p:grpSpPr>
            <p:sp>
              <p:nvSpPr>
                <p:cNvPr id="7" name="AutoShape 7">
                  <a:extLst>
                    <a:ext uri="{FF2B5EF4-FFF2-40B4-BE49-F238E27FC236}">
                      <a16:creationId xmlns:a16="http://schemas.microsoft.com/office/drawing/2014/main" id="{878B8BC4-C5CE-75FE-528F-0642FB1667CC}"/>
                    </a:ext>
                  </a:extLst>
                </p:cNvPr>
                <p:cNvSpPr/>
                <p:nvPr/>
              </p:nvSpPr>
              <p:spPr>
                <a:xfrm>
                  <a:off x="0" y="14288"/>
                  <a:ext cx="10628118" cy="0"/>
                </a:xfrm>
                <a:prstGeom prst="line">
                  <a:avLst/>
                </a:prstGeom>
                <a:ln w="38100" cap="flat">
                  <a:solidFill>
                    <a:srgbClr val="D8DAE8"/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ja-JP" altLang="en-US" sz="160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8" name="AutoShape 8">
                  <a:extLst>
                    <a:ext uri="{FF2B5EF4-FFF2-40B4-BE49-F238E27FC236}">
                      <a16:creationId xmlns:a16="http://schemas.microsoft.com/office/drawing/2014/main" id="{BD877C1B-9651-2FB5-C5A3-96F6403353CA}"/>
                    </a:ext>
                  </a:extLst>
                </p:cNvPr>
                <p:cNvSpPr/>
                <p:nvPr/>
              </p:nvSpPr>
              <p:spPr>
                <a:xfrm>
                  <a:off x="0" y="14288"/>
                  <a:ext cx="3178541" cy="0"/>
                </a:xfrm>
                <a:prstGeom prst="line">
                  <a:avLst/>
                </a:prstGeom>
                <a:ln w="38100" cap="flat">
                  <a:solidFill>
                    <a:schemeClr val="accent2"/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ja-JP" altLang="en-US" sz="160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  <p:sp>
            <p:nvSpPr>
              <p:cNvPr id="9" name="TextBox 9">
                <a:extLst>
                  <a:ext uri="{FF2B5EF4-FFF2-40B4-BE49-F238E27FC236}">
                    <a16:creationId xmlns:a16="http://schemas.microsoft.com/office/drawing/2014/main" id="{199A88A7-DD01-18DC-26F7-E2A1CDF5111A}"/>
                  </a:ext>
                </a:extLst>
              </p:cNvPr>
              <p:cNvSpPr txBox="1"/>
              <p:nvPr/>
            </p:nvSpPr>
            <p:spPr>
              <a:xfrm>
                <a:off x="635282" y="2046317"/>
                <a:ext cx="8009954" cy="982513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lvl="0" indent="0" algn="l">
                  <a:lnSpc>
                    <a:spcPts val="9000"/>
                  </a:lnSpc>
                  <a:spcBef>
                    <a:spcPct val="0"/>
                  </a:spcBef>
                </a:pPr>
                <a:r>
                  <a:rPr lang="ja-JP" altLang="en-US" sz="5400" spc="3000" dirty="0">
                    <a:solidFill>
                      <a:schemeClr val="accent2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提案書</a:t>
                </a:r>
                <a:endParaRPr lang="zh-TW" altLang="en-US" sz="5400" u="none" spc="3000" dirty="0">
                  <a:solidFill>
                    <a:schemeClr val="accent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0" name="TextBox 10">
                <a:extLst>
                  <a:ext uri="{FF2B5EF4-FFF2-40B4-BE49-F238E27FC236}">
                    <a16:creationId xmlns:a16="http://schemas.microsoft.com/office/drawing/2014/main" id="{D8116577-ED5F-C6E2-7196-F7EFEC6CA8CB}"/>
                  </a:ext>
                </a:extLst>
              </p:cNvPr>
              <p:cNvSpPr txBox="1"/>
              <p:nvPr/>
            </p:nvSpPr>
            <p:spPr>
              <a:xfrm>
                <a:off x="635282" y="427440"/>
                <a:ext cx="8009954" cy="1061829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lvl="0" indent="0" algn="l">
                  <a:lnSpc>
                    <a:spcPts val="4479"/>
                  </a:lnSpc>
                  <a:spcBef>
                    <a:spcPct val="0"/>
                  </a:spcBef>
                </a:pPr>
                <a:r>
                  <a:rPr lang="ja-JP" altLang="en-US" sz="2400" spc="1399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テクノロジーで世界を変える、</a:t>
                </a:r>
                <a:br>
                  <a:rPr lang="en-US" altLang="ja-JP" sz="2400" spc="1399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z="2400" spc="1399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世の中すべての人に教育を</a:t>
                </a:r>
                <a:endParaRPr lang="en-US" altLang="ja-JP" sz="2400" spc="1399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1" name="TextBox 11">
                <a:extLst>
                  <a:ext uri="{FF2B5EF4-FFF2-40B4-BE49-F238E27FC236}">
                    <a16:creationId xmlns:a16="http://schemas.microsoft.com/office/drawing/2014/main" id="{CD9EE975-D5A9-2A03-660C-BC9175CF6139}"/>
                  </a:ext>
                </a:extLst>
              </p:cNvPr>
              <p:cNvSpPr txBox="1"/>
              <p:nvPr/>
            </p:nvSpPr>
            <p:spPr>
              <a:xfrm>
                <a:off x="635282" y="5628898"/>
                <a:ext cx="8009954" cy="522451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4800"/>
                  </a:lnSpc>
                </a:pPr>
                <a:r>
                  <a:rPr lang="ja-JP" altLang="en-US" sz="2800" spc="45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</a:t>
                </a:r>
                <a:r>
                  <a:rPr lang="en-US" altLang="ja-JP" sz="2800" spc="45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company</a:t>
                </a:r>
                <a:endParaRPr lang="en-US" sz="2800" spc="45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26" name="Text Placeholder 5">
              <a:extLst>
                <a:ext uri="{FF2B5EF4-FFF2-40B4-BE49-F238E27FC236}">
                  <a16:creationId xmlns:a16="http://schemas.microsoft.com/office/drawing/2014/main" id="{92006463-B20F-CCA6-DA38-BA19BF74644E}"/>
                </a:ext>
              </a:extLst>
            </p:cNvPr>
            <p:cNvSpPr txBox="1">
              <a:spLocks/>
            </p:cNvSpPr>
            <p:nvPr/>
          </p:nvSpPr>
          <p:spPr>
            <a:xfrm>
              <a:off x="9429615" y="0"/>
              <a:ext cx="2762385" cy="152401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BE3D6"/>
              </a:solidFill>
            </a:ln>
          </p:spPr>
          <p:txBody>
            <a:bodyPr vert="horz" wrap="square" lIns="360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 Narrow" pitchFamily="34" charset="0"/>
                <a:buNone/>
                <a:tabLst/>
                <a:defRPr/>
              </a:pPr>
              <a:endPara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/>
                <a:ea typeface="MS PGothic" panose="020B0600070205080204" pitchFamily="50" charset="-128"/>
                <a:cs typeface="+mn-cs"/>
                <a:sym typeface="+mn-lt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DD63F010-0A0C-9CDC-BE93-5B1CEF67F68E}"/>
                </a:ext>
              </a:extLst>
            </p:cNvPr>
            <p:cNvSpPr/>
            <p:nvPr/>
          </p:nvSpPr>
          <p:spPr>
            <a:xfrm>
              <a:off x="9005201" y="1027122"/>
              <a:ext cx="2199098" cy="1203506"/>
            </a:xfrm>
            <a:custGeom>
              <a:avLst/>
              <a:gdLst/>
              <a:ahLst/>
              <a:cxnLst/>
              <a:rect l="l" t="t" r="r" b="b"/>
              <a:pathLst>
                <a:path w="3902666" h="2135823">
                  <a:moveTo>
                    <a:pt x="0" y="0"/>
                  </a:moveTo>
                  <a:lnTo>
                    <a:pt x="3902667" y="0"/>
                  </a:lnTo>
                  <a:lnTo>
                    <a:pt x="3902667" y="2135823"/>
                  </a:lnTo>
                  <a:lnTo>
                    <a:pt x="0" y="21358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Text Placeholder 5">
              <a:extLst>
                <a:ext uri="{FF2B5EF4-FFF2-40B4-BE49-F238E27FC236}">
                  <a16:creationId xmlns:a16="http://schemas.microsoft.com/office/drawing/2014/main" id="{8E5C1EBB-9045-0532-FB83-A41B1CFD4461}"/>
                </a:ext>
              </a:extLst>
            </p:cNvPr>
            <p:cNvSpPr txBox="1">
              <a:spLocks/>
            </p:cNvSpPr>
            <p:nvPr/>
          </p:nvSpPr>
          <p:spPr>
            <a:xfrm>
              <a:off x="10738022" y="5871252"/>
              <a:ext cx="1453978" cy="98674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BE3D6"/>
              </a:solidFill>
            </a:ln>
          </p:spPr>
          <p:txBody>
            <a:bodyPr vert="horz" wrap="square" lIns="360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 Narrow" pitchFamily="34" charset="0"/>
                <a:buNone/>
                <a:tabLst/>
                <a:defRPr/>
              </a:pPr>
              <a:endPara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/>
                <a:ea typeface="MS PGothic" panose="020B0600070205080204" pitchFamily="50" charset="-128"/>
                <a:cs typeface="+mn-cs"/>
                <a:sym typeface="+mn-lt"/>
              </a:endParaRPr>
            </a:p>
          </p:txBody>
        </p:sp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6E23AE2E-152D-F0E5-99E6-2BBA349E8035}"/>
                </a:ext>
              </a:extLst>
            </p:cNvPr>
            <p:cNvSpPr/>
            <p:nvPr/>
          </p:nvSpPr>
          <p:spPr>
            <a:xfrm rot="5400000">
              <a:off x="9664853" y="4755682"/>
              <a:ext cx="2199098" cy="1203506"/>
            </a:xfrm>
            <a:custGeom>
              <a:avLst/>
              <a:gdLst/>
              <a:ahLst/>
              <a:cxnLst/>
              <a:rect l="l" t="t" r="r" b="b"/>
              <a:pathLst>
                <a:path w="3902666" h="2135823">
                  <a:moveTo>
                    <a:pt x="0" y="0"/>
                  </a:moveTo>
                  <a:lnTo>
                    <a:pt x="3902667" y="0"/>
                  </a:lnTo>
                  <a:lnTo>
                    <a:pt x="3902667" y="2135823"/>
                  </a:lnTo>
                  <a:lnTo>
                    <a:pt x="0" y="21358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43321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17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Arial Narrow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2024-03-21T13:27:32Z</dcterms:modified>
</cp:coreProperties>
</file>