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8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4B54F513-CFD5-4052-9075-05CF5E2EAE04}"/>
    <pc:docChg chg="delSld modSection">
      <pc:chgData name="松浦英宗" userId="9b03fd3a-662f-49ff-9af1-1b93cf7aab22" providerId="ADAL" clId="{4B54F513-CFD5-4052-9075-05CF5E2EAE04}" dt="2024-03-21T13:26:56.750" v="1" actId="47"/>
      <pc:docMkLst>
        <pc:docMk/>
      </pc:docMkLst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4B54F513-CFD5-4052-9075-05CF5E2EAE04}" dt="2024-03-21T13:26:56.75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B54F513-CFD5-4052-9075-05CF5E2EAE04}" dt="2024-03-21T13:26:53.71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B54F513-CFD5-4052-9075-05CF5E2EAE04}" dt="2024-03-21T13:26:53.715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4B54F513-CFD5-4052-9075-05CF5E2EAE04}" dt="2024-03-21T13:26:53.715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A04BF3B7-9695-C1B2-31F8-DF99853EC618}"/>
              </a:ext>
            </a:extLst>
          </p:cNvPr>
          <p:cNvGrpSpPr/>
          <p:nvPr/>
        </p:nvGrpSpPr>
        <p:grpSpPr>
          <a:xfrm>
            <a:off x="1" y="3176"/>
            <a:ext cx="12192000" cy="6854825"/>
            <a:chOff x="1" y="3176"/>
            <a:chExt cx="12192000" cy="6854825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7CBBAD-57FA-C2E6-EDB4-719172B5DBD0}"/>
                </a:ext>
              </a:extLst>
            </p:cNvPr>
            <p:cNvGrpSpPr/>
            <p:nvPr/>
          </p:nvGrpSpPr>
          <p:grpSpPr>
            <a:xfrm>
              <a:off x="1" y="3176"/>
              <a:ext cx="12192000" cy="6854825"/>
              <a:chOff x="1" y="3176"/>
              <a:chExt cx="12192000" cy="6854825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73BBE732-AEDC-242F-65B6-0C739D792462}"/>
                  </a:ext>
                </a:extLst>
              </p:cNvPr>
              <p:cNvGrpSpPr/>
              <p:nvPr/>
            </p:nvGrpSpPr>
            <p:grpSpPr>
              <a:xfrm>
                <a:off x="267327" y="3176"/>
                <a:ext cx="11657346" cy="6854825"/>
                <a:chOff x="4953001" y="3175"/>
                <a:chExt cx="4871200" cy="6854825"/>
              </a:xfrm>
            </p:grpSpPr>
            <p:cxnSp>
              <p:nvCxnSpPr>
                <p:cNvPr id="5" name="直線矢印コネクタ 4">
                  <a:extLst>
                    <a:ext uri="{FF2B5EF4-FFF2-40B4-BE49-F238E27FC236}">
                      <a16:creationId xmlns:a16="http://schemas.microsoft.com/office/drawing/2014/main" id="{D0845CF1-1A5F-DA1B-C977-015685EED0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26FFD88B-9846-2430-6D42-92BD4F43D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矢印コネクタ 6">
                  <a:extLst>
                    <a:ext uri="{FF2B5EF4-FFF2-40B4-BE49-F238E27FC236}">
                      <a16:creationId xmlns:a16="http://schemas.microsoft.com/office/drawing/2014/main" id="{30075175-FD28-2C0F-4E88-5407D1A170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B36C5EFE-AE32-00E2-D356-BBB9B9BBA9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CE6D578F-A797-8180-60AA-644164D9AE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CA18F74C-DB14-2E96-12AE-9A5262F777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463236DC-927C-2181-58F9-47D9486713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690BF637-4084-69C7-EE16-52835463BA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CFC21660-6688-EE50-E1E2-4F24CFAA12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6C44D3EF-6518-AA06-CB59-4A1D844C55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2824DD2C-9854-21A8-28A9-7311AC378D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EDF58D17-FF54-5A79-917E-CB024F8114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B0392F09-8151-9495-DEE4-47D3EDB147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76A87500-468C-F306-3B0F-692FC915BE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42EE48BF-0A8E-7657-ED70-B9AC730EC6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B74EADD6-9DBE-402A-30D6-FE4384D92F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2ED355E2-B9E7-1EC0-5CAB-AB6D8D46B0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B580B88E-CB58-C09A-69B4-96823CC881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731083F6-3D65-019A-16B7-F469A6B593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2EE16B29-450E-B923-DA82-EAA63E27DC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DFCE1790-61B5-2142-A3E2-6D0DAC350F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74EC0EB0-8E9D-9893-6FE5-E03AE57FCB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FD8B1317-4611-FCBF-EADB-366331F2B9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CF5057C8-2B35-048B-DB0C-1FC76A595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C18E5358-7EDC-6B22-85BF-B3F1D5AD3C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A9BC18A1-AEC5-E00F-7B67-555CB28C48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BDE9F47C-60D9-7375-1F03-9BE2719EA2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BE605860-4810-1DA6-B774-6475A2E7C4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997C340A-016C-E2C0-00DF-47B80E1C00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4E67C425-76CC-E389-C4AA-B39785CED0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08C64165-D135-895F-5B22-8F6C3DAF66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DEB2578A-673B-8251-020B-896A5FCF8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78FD2780-EB0E-B35D-3588-0DC13CEEFB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01E24C4D-9332-3CDD-67C2-782F002D67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020E21B0-C309-A166-09AE-0B256B184A2C}"/>
                  </a:ext>
                </a:extLst>
              </p:cNvPr>
              <p:cNvGrpSpPr/>
              <p:nvPr/>
            </p:nvGrpSpPr>
            <p:grpSpPr>
              <a:xfrm rot="16200000">
                <a:off x="2916720" y="-2664031"/>
                <a:ext cx="6358561" cy="12192000"/>
                <a:chOff x="5691063" y="3175"/>
                <a:chExt cx="2657022" cy="6854825"/>
              </a:xfrm>
            </p:grpSpPr>
            <p:cxnSp>
              <p:nvCxnSpPr>
                <p:cNvPr id="42" name="直線矢印コネクタ 41">
                  <a:extLst>
                    <a:ext uri="{FF2B5EF4-FFF2-40B4-BE49-F238E27FC236}">
                      <a16:creationId xmlns:a16="http://schemas.microsoft.com/office/drawing/2014/main" id="{F9F2B85D-4874-2A71-BDAB-011A4FEE9E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>
                  <a:extLst>
                    <a:ext uri="{FF2B5EF4-FFF2-40B4-BE49-F238E27FC236}">
                      <a16:creationId xmlns:a16="http://schemas.microsoft.com/office/drawing/2014/main" id="{E8C09A24-25D0-64F7-4B88-E0159A41E4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F7574E55-1526-39A9-7BD6-EC91950BB7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093E99F8-BCCB-6074-4EE5-93AEA68E7C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F225E110-8F74-C7C0-F31E-16F107492F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2481CEC2-D347-223B-4D34-BC9EC12E62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8ED04223-892E-6C8C-6608-8EFF52E71E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609325B4-7335-8B63-1723-556CA24338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010BAC13-F6CD-B495-C51E-817AAB9130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143937DD-D12F-64BA-A1CF-3EF3E1E347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D5BB7431-5A7D-4EE5-767C-BBACDECF0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AAA4063E-698C-FB24-906F-68C976B0D2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矢印コネクタ 61">
                  <a:extLst>
                    <a:ext uri="{FF2B5EF4-FFF2-40B4-BE49-F238E27FC236}">
                      <a16:creationId xmlns:a16="http://schemas.microsoft.com/office/drawing/2014/main" id="{49A6043F-59C6-8D83-8A87-A12CEA617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矢印コネクタ 62">
                  <a:extLst>
                    <a:ext uri="{FF2B5EF4-FFF2-40B4-BE49-F238E27FC236}">
                      <a16:creationId xmlns:a16="http://schemas.microsoft.com/office/drawing/2014/main" id="{698BEB91-8FFF-1959-0D3E-39DEDA0BFB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矢印コネクタ 63">
                  <a:extLst>
                    <a:ext uri="{FF2B5EF4-FFF2-40B4-BE49-F238E27FC236}">
                      <a16:creationId xmlns:a16="http://schemas.microsoft.com/office/drawing/2014/main" id="{99BFFA6E-6EE5-351D-122A-AB2D13770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矢印コネクタ 64">
                  <a:extLst>
                    <a:ext uri="{FF2B5EF4-FFF2-40B4-BE49-F238E27FC236}">
                      <a16:creationId xmlns:a16="http://schemas.microsoft.com/office/drawing/2014/main" id="{DBA061F4-D2BD-0066-4896-9E56BE1D83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矢印コネクタ 65">
                  <a:extLst>
                    <a:ext uri="{FF2B5EF4-FFF2-40B4-BE49-F238E27FC236}">
                      <a16:creationId xmlns:a16="http://schemas.microsoft.com/office/drawing/2014/main" id="{A41C3A75-1702-AA53-AC4E-2127983E00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線矢印コネクタ 66">
                  <a:extLst>
                    <a:ext uri="{FF2B5EF4-FFF2-40B4-BE49-F238E27FC236}">
                      <a16:creationId xmlns:a16="http://schemas.microsoft.com/office/drawing/2014/main" id="{50E7F15C-3B64-E3DB-A193-B44B587B62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矢印コネクタ 67">
                  <a:extLst>
                    <a:ext uri="{FF2B5EF4-FFF2-40B4-BE49-F238E27FC236}">
                      <a16:creationId xmlns:a16="http://schemas.microsoft.com/office/drawing/2014/main" id="{937B7235-B3C4-3168-53AD-C631EE64DC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8D1E2EC1-1E05-4B24-BCA4-8941EE2CBF42}"/>
                </a:ext>
              </a:extLst>
            </p:cNvPr>
            <p:cNvGrpSpPr/>
            <p:nvPr/>
          </p:nvGrpSpPr>
          <p:grpSpPr>
            <a:xfrm>
              <a:off x="2467225" y="952006"/>
              <a:ext cx="7257551" cy="4953989"/>
              <a:chOff x="1011256" y="943169"/>
              <a:chExt cx="7257551" cy="4953989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E8829C9E-595A-564B-2752-79A96468F99D}"/>
                  </a:ext>
                </a:extLst>
              </p:cNvPr>
              <p:cNvGrpSpPr/>
              <p:nvPr/>
            </p:nvGrpSpPr>
            <p:grpSpPr>
              <a:xfrm>
                <a:off x="1011256" y="943169"/>
                <a:ext cx="7257551" cy="2847266"/>
                <a:chOff x="514715" y="406477"/>
                <a:chExt cx="7983306" cy="3131992"/>
              </a:xfrm>
            </p:grpSpPr>
            <p:grpSp>
              <p:nvGrpSpPr>
                <p:cNvPr id="3" name="グループ化 2">
                  <a:extLst>
                    <a:ext uri="{FF2B5EF4-FFF2-40B4-BE49-F238E27FC236}">
                      <a16:creationId xmlns:a16="http://schemas.microsoft.com/office/drawing/2014/main" id="{D39677D8-DEC9-7515-C2C8-3CE6E68DE0E6}"/>
                    </a:ext>
                  </a:extLst>
                </p:cNvPr>
                <p:cNvGrpSpPr/>
                <p:nvPr/>
              </p:nvGrpSpPr>
              <p:grpSpPr>
                <a:xfrm>
                  <a:off x="514715" y="406477"/>
                  <a:ext cx="7983306" cy="3131992"/>
                  <a:chOff x="1957633" y="1462305"/>
                  <a:chExt cx="7983306" cy="3131992"/>
                </a:xfrm>
              </p:grpSpPr>
              <p:sp>
                <p:nvSpPr>
                  <p:cNvPr id="2" name="Text Placeholder 5">
                    <a:extLst>
                      <a:ext uri="{FF2B5EF4-FFF2-40B4-BE49-F238E27FC236}">
                        <a16:creationId xmlns:a16="http://schemas.microsoft.com/office/drawing/2014/main" id="{310407C8-E24C-E014-1109-DA7A72ECDF75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093420" y="1600091"/>
                    <a:ext cx="7847519" cy="2994206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sz="28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  <p:sp>
                <p:nvSpPr>
                  <p:cNvPr id="75" name="Text Placeholder 5">
                    <a:extLst>
                      <a:ext uri="{FF2B5EF4-FFF2-40B4-BE49-F238E27FC236}">
                        <a16:creationId xmlns:a16="http://schemas.microsoft.com/office/drawing/2014/main" id="{C52487AC-C05D-5E60-1DE1-094D60ACA6B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957633" y="1462305"/>
                    <a:ext cx="7847519" cy="29942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sz="28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  <p:sp>
              <p:nvSpPr>
                <p:cNvPr id="40" name="Text Placeholder 5">
                  <a:extLst>
                    <a:ext uri="{FF2B5EF4-FFF2-40B4-BE49-F238E27FC236}">
                      <a16:creationId xmlns:a16="http://schemas.microsoft.com/office/drawing/2014/main" id="{2F3FB804-618F-D468-2553-B3E8D10E20B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4716" y="762782"/>
                  <a:ext cx="7847518" cy="2249584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4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お客様の声分析レポート</a:t>
                  </a:r>
                  <a:endParaRPr lang="en-US" altLang="ja-JP" sz="4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E0991DF3-FB03-F9C5-084A-02F9CE9DE068}"/>
                  </a:ext>
                </a:extLst>
              </p:cNvPr>
              <p:cNvGrpSpPr/>
              <p:nvPr/>
            </p:nvGrpSpPr>
            <p:grpSpPr>
              <a:xfrm>
                <a:off x="1011256" y="3852081"/>
                <a:ext cx="7257551" cy="2045077"/>
                <a:chOff x="1011256" y="3852081"/>
                <a:chExt cx="7257551" cy="2045077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2422B88E-21B3-B839-6D75-B4DC620965CF}"/>
                    </a:ext>
                  </a:extLst>
                </p:cNvPr>
                <p:cNvGrpSpPr/>
                <p:nvPr/>
              </p:nvGrpSpPr>
              <p:grpSpPr>
                <a:xfrm>
                  <a:off x="1011256" y="4190759"/>
                  <a:ext cx="7257551" cy="1522081"/>
                  <a:chOff x="1957633" y="2191158"/>
                  <a:chExt cx="7983306" cy="1674289"/>
                </a:xfrm>
              </p:grpSpPr>
              <p:sp>
                <p:nvSpPr>
                  <p:cNvPr id="55" name="Text Placeholder 5">
                    <a:extLst>
                      <a:ext uri="{FF2B5EF4-FFF2-40B4-BE49-F238E27FC236}">
                        <a16:creationId xmlns:a16="http://schemas.microsoft.com/office/drawing/2014/main" id="{717E44BE-D71E-1F6C-8345-12019A79C26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093420" y="2328945"/>
                    <a:ext cx="7847519" cy="153650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sz="28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  <p:sp>
                <p:nvSpPr>
                  <p:cNvPr id="56" name="Text Placeholder 5">
                    <a:extLst>
                      <a:ext uri="{FF2B5EF4-FFF2-40B4-BE49-F238E27FC236}">
                        <a16:creationId xmlns:a16="http://schemas.microsoft.com/office/drawing/2014/main" id="{46A3EE18-B044-C977-2692-B319F002164A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957633" y="2191158"/>
                    <a:ext cx="7847519" cy="153650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sz="28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  <p:sp>
              <p:nvSpPr>
                <p:cNvPr id="54" name="Text Placeholder 5">
                  <a:extLst>
                    <a:ext uri="{FF2B5EF4-FFF2-40B4-BE49-F238E27FC236}">
                      <a16:creationId xmlns:a16="http://schemas.microsoft.com/office/drawing/2014/main" id="{77C80E81-8655-2029-8BEB-B74AD04D921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11257" y="3852081"/>
                  <a:ext cx="7134107" cy="2045077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28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〇〇事業部</a:t>
                  </a:r>
                  <a:endPara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lang="ja-JP" altLang="en-US" sz="28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〇〇〇〇年〇〇月〇〇日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4739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2024-03-21T13:26:57Z</dcterms:modified>
</cp:coreProperties>
</file>