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592EAE01-B9EB-4153-9C57-2B5691D0CB36}"/>
    <pc:docChg chg="delSld modSection">
      <pc:chgData name="松浦英宗" userId="9b03fd3a-662f-49ff-9af1-1b93cf7aab22" providerId="ADAL" clId="{592EAE01-B9EB-4153-9C57-2B5691D0CB36}" dt="2024-03-21T13:26:19.150" v="1" actId="47"/>
      <pc:docMkLst>
        <pc:docMk/>
      </pc:docMkLst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92EAE01-B9EB-4153-9C57-2B5691D0CB36}" dt="2024-03-21T13:26:19.15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92EAE01-B9EB-4153-9C57-2B5691D0CB36}" dt="2024-03-21T13:26:16.08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92EAE01-B9EB-4153-9C57-2B5691D0CB36}" dt="2024-03-21T13:26:16.083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592EAE01-B9EB-4153-9C57-2B5691D0CB36}" dt="2024-03-21T13:26:16.083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DDE8732-AEED-FE2A-30CC-7EFA8B20E8F7}"/>
              </a:ext>
            </a:extLst>
          </p:cNvPr>
          <p:cNvGrpSpPr/>
          <p:nvPr/>
        </p:nvGrpSpPr>
        <p:grpSpPr>
          <a:xfrm>
            <a:off x="179485" y="670560"/>
            <a:ext cx="8766512" cy="6187440"/>
            <a:chOff x="239313" y="623455"/>
            <a:chExt cx="11688683" cy="6234545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4ADEB373-CB4A-49DE-DD06-C565C6A57B4E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623455"/>
              <a:ext cx="5818908" cy="6234545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sp>
          <p:nvSpPr>
            <p:cNvPr id="20" name="平行四辺形 19">
              <a:extLst>
                <a:ext uri="{FF2B5EF4-FFF2-40B4-BE49-F238E27FC236}">
                  <a16:creationId xmlns:a16="http://schemas.microsoft.com/office/drawing/2014/main" id="{FB98993F-ACF8-48DD-F8C8-70DD27DA613F}"/>
                </a:ext>
              </a:extLst>
            </p:cNvPr>
            <p:cNvSpPr/>
            <p:nvPr/>
          </p:nvSpPr>
          <p:spPr>
            <a:xfrm>
              <a:off x="239313" y="2827301"/>
              <a:ext cx="5001037" cy="240790"/>
            </a:xfrm>
            <a:prstGeom prst="parallelogram">
              <a:avLst>
                <a:gd name="adj" fmla="val 34541"/>
              </a:avLst>
            </a:prstGeom>
            <a:gradFill>
              <a:gsLst>
                <a:gs pos="50000">
                  <a:srgbClr val="70AD47">
                    <a:lumMod val="40000"/>
                    <a:lumOff val="60000"/>
                  </a:srgbClr>
                </a:gs>
                <a:gs pos="0">
                  <a:srgbClr val="5B9BD5">
                    <a:lumMod val="50000"/>
                  </a:srgbClr>
                </a:gs>
                <a:gs pos="100000">
                  <a:srgbClr val="5B9BD5">
                    <a:lumMod val="75000"/>
                  </a:srgbClr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 defTabSz="685800">
                <a:defRPr/>
              </a:pPr>
              <a:endParaRPr kumimoji="0" lang="ja-JP" altLang="en-US" sz="1350" kern="0" dirty="0">
                <a:solidFill>
                  <a:prstClr val="white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02143395-BBEE-44CF-2D73-77D6CE489330}"/>
                </a:ext>
              </a:extLst>
            </p:cNvPr>
            <p:cNvSpPr/>
            <p:nvPr/>
          </p:nvSpPr>
          <p:spPr>
            <a:xfrm>
              <a:off x="6462687" y="6249473"/>
              <a:ext cx="5111710" cy="515295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685800">
                <a:spcBef>
                  <a:spcPts val="450"/>
                </a:spcBef>
                <a:defRPr/>
              </a:pPr>
              <a:r>
                <a:rPr kumimoji="0" lang="ja-JP" altLang="en-US" sz="3600" b="1" kern="0" dirty="0">
                  <a:gradFill>
                    <a:gsLst>
                      <a:gs pos="0">
                        <a:schemeClr val="tx1"/>
                      </a:gs>
                      <a:gs pos="100000">
                        <a:schemeClr val="tx1"/>
                      </a:gs>
                      <a:gs pos="38000">
                        <a:prstClr val="white"/>
                      </a:gs>
                    </a:gsLst>
                    <a:lin ang="0" scaled="1"/>
                  </a:gradFill>
                  <a:latin typeface="Arial"/>
                  <a:ea typeface="ＭＳ Ｐゴシック"/>
                </a:rPr>
                <a:t>〇〇〇大学 主催</a:t>
              </a: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AF1FBECC-5B1B-7623-E7E9-98ED106D399F}"/>
                </a:ext>
              </a:extLst>
            </p:cNvPr>
            <p:cNvSpPr/>
            <p:nvPr/>
          </p:nvSpPr>
          <p:spPr>
            <a:xfrm>
              <a:off x="239313" y="2491368"/>
              <a:ext cx="5001039" cy="468450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685800">
                <a:spcBef>
                  <a:spcPts val="450"/>
                </a:spcBef>
                <a:defRPr/>
              </a:pPr>
              <a:r>
                <a:rPr kumimoji="0" lang="ja-JP" altLang="en-US" sz="3600" b="1" i="1" kern="0" dirty="0">
                  <a:solidFill>
                    <a:prstClr val="black"/>
                  </a:solidFill>
                  <a:latin typeface="Arial"/>
                  <a:ea typeface="ＭＳ Ｐゴシック"/>
                </a:rPr>
                <a:t>最終プレゼン資料</a:t>
              </a:r>
            </a:p>
          </p:txBody>
        </p:sp>
        <p:sp>
          <p:nvSpPr>
            <p:cNvPr id="25" name="正方形/長方形 24">
              <a:extLst>
                <a:ext uri="{FF2B5EF4-FFF2-40B4-BE49-F238E27FC236}">
                  <a16:creationId xmlns:a16="http://schemas.microsoft.com/office/drawing/2014/main" id="{65FBA278-467E-0738-3272-49750A90ABB3}"/>
                </a:ext>
              </a:extLst>
            </p:cNvPr>
            <p:cNvSpPr/>
            <p:nvPr/>
          </p:nvSpPr>
          <p:spPr>
            <a:xfrm>
              <a:off x="673288" y="4439794"/>
              <a:ext cx="4133090" cy="121504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none" rtlCol="0" anchor="ctr"/>
            <a:lstStyle/>
            <a:p>
              <a:pPr algn="ctr" defTabSz="685800">
                <a:spcBef>
                  <a:spcPts val="450"/>
                </a:spcBef>
                <a:defRPr/>
              </a:pPr>
              <a:r>
                <a:rPr kumimoji="0" lang="ja-JP" altLang="en-US" i="1" kern="0" dirty="0">
                  <a:solidFill>
                    <a:prstClr val="black"/>
                  </a:solidFill>
                  <a:latin typeface="Arial"/>
                  <a:ea typeface="ＭＳ Ｐゴシック"/>
                </a:rPr>
                <a:t>〇〇〇大学</a:t>
              </a:r>
              <a:br>
                <a:rPr kumimoji="0" lang="en-US" altLang="ja-JP" i="1" kern="0" dirty="0">
                  <a:solidFill>
                    <a:prstClr val="black"/>
                  </a:solidFill>
                  <a:latin typeface="Arial"/>
                  <a:ea typeface="ＭＳ Ｐゴシック"/>
                </a:rPr>
              </a:br>
              <a:r>
                <a:rPr kumimoji="0" lang="ja-JP" altLang="en-US" i="1" kern="0" dirty="0">
                  <a:solidFill>
                    <a:prstClr val="black"/>
                  </a:solidFill>
                  <a:latin typeface="Arial"/>
                  <a:ea typeface="ＭＳ Ｐゴシック"/>
                </a:rPr>
                <a:t>ビジネスプランコンテスト</a:t>
              </a:r>
              <a:endParaRPr kumimoji="0" lang="en-US" altLang="ja-JP" i="1" kern="0" dirty="0">
                <a:solidFill>
                  <a:prstClr val="black"/>
                </a:solidFill>
                <a:latin typeface="Arial"/>
                <a:ea typeface="ＭＳ Ｐゴシック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043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11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2024-03-21T13:26:19Z</dcterms:modified>
</cp:coreProperties>
</file>