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1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B4BB333A-8B29-4C00-A2BF-325F8E7FA89B}"/>
    <pc:docChg chg="delSld modSection">
      <pc:chgData name="松浦英宗" userId="9b03fd3a-662f-49ff-9af1-1b93cf7aab22" providerId="ADAL" clId="{B4BB333A-8B29-4C00-A2BF-325F8E7FA89B}" dt="2024-03-21T13:26:29.998" v="1" actId="47"/>
      <pc:docMkLst>
        <pc:docMk/>
      </pc:docMkLst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B4BB333A-8B29-4C00-A2BF-325F8E7FA89B}" dt="2024-03-21T13:26:29.998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B4BB333A-8B29-4C00-A2BF-325F8E7FA89B}" dt="2024-03-21T13:26:26.382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B4BB333A-8B29-4C00-A2BF-325F8E7FA89B}" dt="2024-03-21T13:26:26.382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B4BB333A-8B29-4C00-A2BF-325F8E7FA89B}" dt="2024-03-21T13:26:26.382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DDE8732-AEED-FE2A-30CC-7EFA8B20E8F7}"/>
              </a:ext>
            </a:extLst>
          </p:cNvPr>
          <p:cNvGrpSpPr/>
          <p:nvPr/>
        </p:nvGrpSpPr>
        <p:grpSpPr>
          <a:xfrm>
            <a:off x="239313" y="623455"/>
            <a:ext cx="11688683" cy="6234545"/>
            <a:chOff x="239313" y="623455"/>
            <a:chExt cx="11688683" cy="6234545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4ADEB373-CB4A-49DE-DD06-C565C6A57B4E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623455"/>
              <a:ext cx="5818908" cy="6234545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sp>
          <p:nvSpPr>
            <p:cNvPr id="20" name="平行四辺形 19">
              <a:extLst>
                <a:ext uri="{FF2B5EF4-FFF2-40B4-BE49-F238E27FC236}">
                  <a16:creationId xmlns:a16="http://schemas.microsoft.com/office/drawing/2014/main" id="{FB98993F-ACF8-48DD-F8C8-70DD27DA613F}"/>
                </a:ext>
              </a:extLst>
            </p:cNvPr>
            <p:cNvSpPr/>
            <p:nvPr/>
          </p:nvSpPr>
          <p:spPr>
            <a:xfrm>
              <a:off x="239313" y="2920536"/>
              <a:ext cx="5001038" cy="320492"/>
            </a:xfrm>
            <a:prstGeom prst="parallelogram">
              <a:avLst>
                <a:gd name="adj" fmla="val 34541"/>
              </a:avLst>
            </a:prstGeom>
            <a:gradFill>
              <a:gsLst>
                <a:gs pos="50000">
                  <a:srgbClr val="70AD47">
                    <a:lumMod val="40000"/>
                    <a:lumOff val="60000"/>
                  </a:srgbClr>
                </a:gs>
                <a:gs pos="0">
                  <a:srgbClr val="5B9BD5">
                    <a:lumMod val="50000"/>
                  </a:srgbClr>
                </a:gs>
                <a:gs pos="100000">
                  <a:srgbClr val="5B9BD5">
                    <a:lumMod val="75000"/>
                  </a:srgbClr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2143395-BBEE-44CF-2D73-77D6CE489330}"/>
                </a:ext>
              </a:extLst>
            </p:cNvPr>
            <p:cNvSpPr/>
            <p:nvPr/>
          </p:nvSpPr>
          <p:spPr>
            <a:xfrm>
              <a:off x="6462687" y="6249473"/>
              <a:ext cx="5111710" cy="51529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4800" b="1" i="0" u="none" strike="noStrike" kern="0" cap="none" spc="0" normalizeH="0" baseline="0" noProof="0" dirty="0">
                  <a:ln>
                    <a:noFill/>
                  </a:ln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  <a:gs pos="38000">
                        <a:prstClr val="white"/>
                      </a:gs>
                    </a:gsLst>
                    <a:lin ang="0" scaled="1"/>
                  </a:gra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〇〇〇大学 主催</a:t>
              </a: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AF1FBECC-5B1B-7623-E7E9-98ED106D399F}"/>
                </a:ext>
              </a:extLst>
            </p:cNvPr>
            <p:cNvSpPr/>
            <p:nvPr/>
          </p:nvSpPr>
          <p:spPr>
            <a:xfrm>
              <a:off x="239313" y="2491368"/>
              <a:ext cx="5001039" cy="4684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4800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最終プレゼン資料</a:t>
              </a: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5FBA278-467E-0738-3272-49750A90ABB3}"/>
                </a:ext>
              </a:extLst>
            </p:cNvPr>
            <p:cNvSpPr/>
            <p:nvPr/>
          </p:nvSpPr>
          <p:spPr>
            <a:xfrm>
              <a:off x="673288" y="4439794"/>
              <a:ext cx="4133090" cy="121504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〇〇〇大学</a:t>
              </a:r>
              <a:br>
                <a:rPr kumimoji="0" lang="en-US" altLang="ja-JP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</a:br>
              <a:r>
                <a:rPr kumimoji="0" lang="ja-JP" altLang="en-US" sz="2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/>
                  <a:cs typeface="+mn-cs"/>
                </a:rPr>
                <a:t>ビジネスプランコンテスト</a:t>
              </a:r>
              <a:endParaRPr kumimoji="0" lang="en-US" altLang="ja-JP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043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2024-03-21T13:26:30Z</dcterms:modified>
</cp:coreProperties>
</file>