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7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A2710336-ABBB-445F-AC10-37072006B5D0}"/>
    <pc:docChg chg="delSld modSection">
      <pc:chgData name="松浦英宗" userId="9b03fd3a-662f-49ff-9af1-1b93cf7aab22" providerId="ADAL" clId="{A2710336-ABBB-445F-AC10-37072006B5D0}" dt="2024-03-21T12:47:42.506" v="0" actId="47"/>
      <pc:docMkLst>
        <pc:docMk/>
      </pc:docMkLst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A2710336-ABBB-445F-AC10-37072006B5D0}" dt="2024-03-21T12:47:42.506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A2710336-ABBB-445F-AC10-37072006B5D0}" dt="2024-03-21T12:47:42.506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A2710336-ABBB-445F-AC10-37072006B5D0}" dt="2024-03-21T12:47:42.506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80558B3-491E-36A6-3BBC-6B2AED0CAC5E}"/>
              </a:ext>
            </a:extLst>
          </p:cNvPr>
          <p:cNvGrpSpPr/>
          <p:nvPr/>
        </p:nvGrpSpPr>
        <p:grpSpPr>
          <a:xfrm>
            <a:off x="-18000" y="0"/>
            <a:ext cx="9180000" cy="6857999"/>
            <a:chOff x="-24000" y="1"/>
            <a:chExt cx="12240000" cy="685800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93239153-6C26-0F3B-014E-A5B5099201B5}"/>
                </a:ext>
              </a:extLst>
            </p:cNvPr>
            <p:cNvSpPr/>
            <p:nvPr/>
          </p:nvSpPr>
          <p:spPr>
            <a:xfrm flipH="1">
              <a:off x="-24000" y="1"/>
              <a:ext cx="12240000" cy="6858000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 sz="135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C6872362-DC1F-2AEA-2963-357D403EE0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9883" b="54602"/>
            <a:stretch/>
          </p:blipFill>
          <p:spPr>
            <a:xfrm>
              <a:off x="0" y="4463716"/>
              <a:ext cx="4691446" cy="2394284"/>
            </a:xfrm>
            <a:prstGeom prst="rect">
              <a:avLst/>
            </a:prstGeom>
          </p:spPr>
        </p:pic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FBBCAFA-66A6-F772-4C83-7AA38609C5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11800" r="31421" b="13068"/>
            <a:stretch/>
          </p:blipFill>
          <p:spPr>
            <a:xfrm>
              <a:off x="3962400" y="1"/>
              <a:ext cx="8229600" cy="6858001"/>
            </a:xfrm>
            <a:prstGeom prst="rect">
              <a:avLst/>
            </a:prstGeom>
          </p:spPr>
        </p:pic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E64F52F3-5C70-8741-92F6-05968A655E84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1659006"/>
              <a:ext cx="4989408" cy="118209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450"/>
                </a:spcBef>
              </a:pPr>
              <a:r>
                <a:rPr lang="ja-JP" altLang="en-US" sz="27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弊社事業に関するご紹介</a:t>
              </a:r>
            </a:p>
          </p:txBody>
        </p:sp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7D1F9C96-E8F6-CE03-0683-34D3464AE10F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468086"/>
              <a:ext cx="3291236" cy="44375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  <a:endParaRPr lang="en-US" altLang="ja-JP" sz="15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3304E7C9-D91C-B842-2A6B-8F9194D2DF5E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3207123"/>
              <a:ext cx="3291236" cy="44375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7543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11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2024-03-21T12:47:43Z</dcterms:modified>
</cp:coreProperties>
</file>