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4467A677-89E7-4650-A57F-54F0DB672FF2}"/>
    <pc:docChg chg="delSld modSection">
      <pc:chgData name="松浦英宗" userId="9b03fd3a-662f-49ff-9af1-1b93cf7aab22" providerId="ADAL" clId="{4467A677-89E7-4650-A57F-54F0DB672FF2}" dt="2024-03-21T13:25:51.531" v="1" actId="47"/>
      <pc:docMkLst>
        <pc:docMk/>
      </pc:docMkLst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4467A677-89E7-4650-A57F-54F0DB672FF2}" dt="2024-03-21T13:25:51.531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4467A677-89E7-4650-A57F-54F0DB672FF2}" dt="2024-03-21T13:25:48.123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4467A677-89E7-4650-A57F-54F0DB672FF2}" dt="2024-03-21T13:25:48.123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4467A677-89E7-4650-A57F-54F0DB672FF2}" dt="2024-03-21T13:25:48.123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051FB3DE-121A-736D-1AD8-7CE16B66DD10}"/>
              </a:ext>
            </a:extLst>
          </p:cNvPr>
          <p:cNvGrpSpPr/>
          <p:nvPr/>
        </p:nvGrpSpPr>
        <p:grpSpPr>
          <a:xfrm>
            <a:off x="1" y="0"/>
            <a:ext cx="9144000" cy="6858000"/>
            <a:chOff x="1" y="3176"/>
            <a:chExt cx="12192000" cy="6854825"/>
          </a:xfrm>
        </p:grpSpPr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B17CBBAD-57FA-C2E6-EDB4-719172B5DBD0}"/>
                </a:ext>
              </a:extLst>
            </p:cNvPr>
            <p:cNvGrpSpPr/>
            <p:nvPr/>
          </p:nvGrpSpPr>
          <p:grpSpPr>
            <a:xfrm>
              <a:off x="1" y="3176"/>
              <a:ext cx="12192000" cy="6854825"/>
              <a:chOff x="1" y="3176"/>
              <a:chExt cx="12192000" cy="6854825"/>
            </a:xfrm>
          </p:grpSpPr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73BBE732-AEDC-242F-65B6-0C739D792462}"/>
                  </a:ext>
                </a:extLst>
              </p:cNvPr>
              <p:cNvGrpSpPr/>
              <p:nvPr/>
            </p:nvGrpSpPr>
            <p:grpSpPr>
              <a:xfrm>
                <a:off x="267327" y="3176"/>
                <a:ext cx="11657346" cy="6854825"/>
                <a:chOff x="4953001" y="3175"/>
                <a:chExt cx="4871200" cy="6854825"/>
              </a:xfrm>
            </p:grpSpPr>
            <p:cxnSp>
              <p:nvCxnSpPr>
                <p:cNvPr id="5" name="直線矢印コネクタ 4">
                  <a:extLst>
                    <a:ext uri="{FF2B5EF4-FFF2-40B4-BE49-F238E27FC236}">
                      <a16:creationId xmlns:a16="http://schemas.microsoft.com/office/drawing/2014/main" id="{D0845CF1-1A5F-DA1B-C977-015685EED0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10061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直線矢印コネクタ 5">
                  <a:extLst>
                    <a:ext uri="{FF2B5EF4-FFF2-40B4-BE49-F238E27FC236}">
                      <a16:creationId xmlns:a16="http://schemas.microsoft.com/office/drawing/2014/main" id="{26FFD88B-9846-2430-6D42-92BD4F43D4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9583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直線矢印コネクタ 6">
                  <a:extLst>
                    <a:ext uri="{FF2B5EF4-FFF2-40B4-BE49-F238E27FC236}">
                      <a16:creationId xmlns:a16="http://schemas.microsoft.com/office/drawing/2014/main" id="{30075175-FD28-2C0F-4E88-5407D1A170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9106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線矢印コネクタ 7">
                  <a:extLst>
                    <a:ext uri="{FF2B5EF4-FFF2-40B4-BE49-F238E27FC236}">
                      <a16:creationId xmlns:a16="http://schemas.microsoft.com/office/drawing/2014/main" id="{B36C5EFE-AE32-00E2-D356-BBB9B9BBA9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8628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矢印コネクタ 8">
                  <a:extLst>
                    <a:ext uri="{FF2B5EF4-FFF2-40B4-BE49-F238E27FC236}">
                      <a16:creationId xmlns:a16="http://schemas.microsoft.com/office/drawing/2014/main" id="{CE6D578F-A797-8180-60AA-644164D9AE1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8151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線矢印コネクタ 9">
                  <a:extLst>
                    <a:ext uri="{FF2B5EF4-FFF2-40B4-BE49-F238E27FC236}">
                      <a16:creationId xmlns:a16="http://schemas.microsoft.com/office/drawing/2014/main" id="{CA18F74C-DB14-2E96-12AE-9A5262F777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7673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矢印コネクタ 10">
                  <a:extLst>
                    <a:ext uri="{FF2B5EF4-FFF2-40B4-BE49-F238E27FC236}">
                      <a16:creationId xmlns:a16="http://schemas.microsoft.com/office/drawing/2014/main" id="{463236DC-927C-2181-58F9-47D9486713A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196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線矢印コネクタ 11">
                  <a:extLst>
                    <a:ext uri="{FF2B5EF4-FFF2-40B4-BE49-F238E27FC236}">
                      <a16:creationId xmlns:a16="http://schemas.microsoft.com/office/drawing/2014/main" id="{690BF637-4084-69C7-EE16-52835463BA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6718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直線矢印コネクタ 12">
                  <a:extLst>
                    <a:ext uri="{FF2B5EF4-FFF2-40B4-BE49-F238E27FC236}">
                      <a16:creationId xmlns:a16="http://schemas.microsoft.com/office/drawing/2014/main" id="{CFC21660-6688-EE50-E1E2-4F24CFAA12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6241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矢印コネクタ 13">
                  <a:extLst>
                    <a:ext uri="{FF2B5EF4-FFF2-40B4-BE49-F238E27FC236}">
                      <a16:creationId xmlns:a16="http://schemas.microsoft.com/office/drawing/2014/main" id="{6C44D3EF-6518-AA06-CB59-4A1D844C555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5763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矢印コネクタ 14">
                  <a:extLst>
                    <a:ext uri="{FF2B5EF4-FFF2-40B4-BE49-F238E27FC236}">
                      <a16:creationId xmlns:a16="http://schemas.microsoft.com/office/drawing/2014/main" id="{2824DD2C-9854-21A8-28A9-7311AC378D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5286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線矢印コネクタ 15">
                  <a:extLst>
                    <a:ext uri="{FF2B5EF4-FFF2-40B4-BE49-F238E27FC236}">
                      <a16:creationId xmlns:a16="http://schemas.microsoft.com/office/drawing/2014/main" id="{EDF58D17-FF54-5A79-917E-CB024F81147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808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線矢印コネクタ 16">
                  <a:extLst>
                    <a:ext uri="{FF2B5EF4-FFF2-40B4-BE49-F238E27FC236}">
                      <a16:creationId xmlns:a16="http://schemas.microsoft.com/office/drawing/2014/main" id="{B0392F09-8151-9495-DEE4-47D3EDB147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4331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線矢印コネクタ 17">
                  <a:extLst>
                    <a:ext uri="{FF2B5EF4-FFF2-40B4-BE49-F238E27FC236}">
                      <a16:creationId xmlns:a16="http://schemas.microsoft.com/office/drawing/2014/main" id="{76A87500-468C-F306-3B0F-692FC915BE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3853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線矢印コネクタ 18">
                  <a:extLst>
                    <a:ext uri="{FF2B5EF4-FFF2-40B4-BE49-F238E27FC236}">
                      <a16:creationId xmlns:a16="http://schemas.microsoft.com/office/drawing/2014/main" id="{42EE48BF-0A8E-7657-ED70-B9AC730EC6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3375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矢印コネクタ 19">
                  <a:extLst>
                    <a:ext uri="{FF2B5EF4-FFF2-40B4-BE49-F238E27FC236}">
                      <a16:creationId xmlns:a16="http://schemas.microsoft.com/office/drawing/2014/main" id="{B74EADD6-9DBE-402A-30D6-FE4384D92F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898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直線矢印コネクタ 20">
                  <a:extLst>
                    <a:ext uri="{FF2B5EF4-FFF2-40B4-BE49-F238E27FC236}">
                      <a16:creationId xmlns:a16="http://schemas.microsoft.com/office/drawing/2014/main" id="{2ED355E2-B9E7-1EC0-5CAB-AB6D8D46B0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2420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矢印コネクタ 21">
                  <a:extLst>
                    <a:ext uri="{FF2B5EF4-FFF2-40B4-BE49-F238E27FC236}">
                      <a16:creationId xmlns:a16="http://schemas.microsoft.com/office/drawing/2014/main" id="{B580B88E-CB58-C09A-69B4-96823CC881C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5300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線矢印コネクタ 22">
                  <a:extLst>
                    <a:ext uri="{FF2B5EF4-FFF2-40B4-BE49-F238E27FC236}">
                      <a16:creationId xmlns:a16="http://schemas.microsoft.com/office/drawing/2014/main" id="{731083F6-3D65-019A-16B7-F469A6B593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4822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矢印コネクタ 23">
                  <a:extLst>
                    <a:ext uri="{FF2B5EF4-FFF2-40B4-BE49-F238E27FC236}">
                      <a16:creationId xmlns:a16="http://schemas.microsoft.com/office/drawing/2014/main" id="{2EE16B29-450E-B923-DA82-EAA63E27DC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4345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矢印コネクタ 24">
                  <a:extLst>
                    <a:ext uri="{FF2B5EF4-FFF2-40B4-BE49-F238E27FC236}">
                      <a16:creationId xmlns:a16="http://schemas.microsoft.com/office/drawing/2014/main" id="{DFCE1790-61B5-2142-A3E2-6D0DAC350F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3867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矢印コネクタ 25">
                  <a:extLst>
                    <a:ext uri="{FF2B5EF4-FFF2-40B4-BE49-F238E27FC236}">
                      <a16:creationId xmlns:a16="http://schemas.microsoft.com/office/drawing/2014/main" id="{74EC0EB0-8E9D-9893-6FE5-E03AE57FCB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3390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線矢印コネクタ 26">
                  <a:extLst>
                    <a:ext uri="{FF2B5EF4-FFF2-40B4-BE49-F238E27FC236}">
                      <a16:creationId xmlns:a16="http://schemas.microsoft.com/office/drawing/2014/main" id="{FD8B1317-4611-FCBF-EADB-366331F2B9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2912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線矢印コネクタ 27">
                  <a:extLst>
                    <a:ext uri="{FF2B5EF4-FFF2-40B4-BE49-F238E27FC236}">
                      <a16:creationId xmlns:a16="http://schemas.microsoft.com/office/drawing/2014/main" id="{CF5057C8-2B35-048B-DB0C-1FC76A5952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2434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矢印コネクタ 28">
                  <a:extLst>
                    <a:ext uri="{FF2B5EF4-FFF2-40B4-BE49-F238E27FC236}">
                      <a16:creationId xmlns:a16="http://schemas.microsoft.com/office/drawing/2014/main" id="{C18E5358-7EDC-6B22-85BF-B3F1D5AD3C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1957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矢印コネクタ 29">
                  <a:extLst>
                    <a:ext uri="{FF2B5EF4-FFF2-40B4-BE49-F238E27FC236}">
                      <a16:creationId xmlns:a16="http://schemas.microsoft.com/office/drawing/2014/main" id="{A9BC18A1-AEC5-E00F-7B67-555CB28C48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1479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矢印コネクタ 30">
                  <a:extLst>
                    <a:ext uri="{FF2B5EF4-FFF2-40B4-BE49-F238E27FC236}">
                      <a16:creationId xmlns:a16="http://schemas.microsoft.com/office/drawing/2014/main" id="{BDE9F47C-60D9-7375-1F03-9BE2719EA2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1002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矢印コネクタ 31">
                  <a:extLst>
                    <a:ext uri="{FF2B5EF4-FFF2-40B4-BE49-F238E27FC236}">
                      <a16:creationId xmlns:a16="http://schemas.microsoft.com/office/drawing/2014/main" id="{BE605860-4810-1DA6-B774-6475A2E7C4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0524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矢印コネクタ 32">
                  <a:extLst>
                    <a:ext uri="{FF2B5EF4-FFF2-40B4-BE49-F238E27FC236}">
                      <a16:creationId xmlns:a16="http://schemas.microsoft.com/office/drawing/2014/main" id="{997C340A-016C-E2C0-00DF-47B80E1C009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0047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矢印コネクタ 33">
                  <a:extLst>
                    <a:ext uri="{FF2B5EF4-FFF2-40B4-BE49-F238E27FC236}">
                      <a16:creationId xmlns:a16="http://schemas.microsoft.com/office/drawing/2014/main" id="{4E67C425-76CC-E389-C4AA-B39785CED0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9569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線矢印コネクタ 34">
                  <a:extLst>
                    <a:ext uri="{FF2B5EF4-FFF2-40B4-BE49-F238E27FC236}">
                      <a16:creationId xmlns:a16="http://schemas.microsoft.com/office/drawing/2014/main" id="{08C64165-D135-895F-5B22-8F6C3DAF666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79092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線矢印コネクタ 35">
                  <a:extLst>
                    <a:ext uri="{FF2B5EF4-FFF2-40B4-BE49-F238E27FC236}">
                      <a16:creationId xmlns:a16="http://schemas.microsoft.com/office/drawing/2014/main" id="{DEB2578A-673B-8251-020B-896A5FCF8F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8614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矢印コネクタ 36">
                  <a:extLst>
                    <a:ext uri="{FF2B5EF4-FFF2-40B4-BE49-F238E27FC236}">
                      <a16:creationId xmlns:a16="http://schemas.microsoft.com/office/drawing/2014/main" id="{78FD2780-EB0E-B35D-3588-0DC13CEEFB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8137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矢印コネクタ 37">
                  <a:extLst>
                    <a:ext uri="{FF2B5EF4-FFF2-40B4-BE49-F238E27FC236}">
                      <a16:creationId xmlns:a16="http://schemas.microsoft.com/office/drawing/2014/main" id="{01E24C4D-9332-3CDD-67C2-782F002D67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7659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グループ化 38">
                <a:extLst>
                  <a:ext uri="{FF2B5EF4-FFF2-40B4-BE49-F238E27FC236}">
                    <a16:creationId xmlns:a16="http://schemas.microsoft.com/office/drawing/2014/main" id="{020E21B0-C309-A166-09AE-0B256B184A2C}"/>
                  </a:ext>
                </a:extLst>
              </p:cNvPr>
              <p:cNvGrpSpPr/>
              <p:nvPr/>
            </p:nvGrpSpPr>
            <p:grpSpPr>
              <a:xfrm rot="16200000">
                <a:off x="2916720" y="-2664031"/>
                <a:ext cx="6358561" cy="12192000"/>
                <a:chOff x="5691063" y="3175"/>
                <a:chExt cx="2657022" cy="6854825"/>
              </a:xfrm>
            </p:grpSpPr>
            <p:cxnSp>
              <p:nvCxnSpPr>
                <p:cNvPr id="42" name="直線矢印コネクタ 41">
                  <a:extLst>
                    <a:ext uri="{FF2B5EF4-FFF2-40B4-BE49-F238E27FC236}">
                      <a16:creationId xmlns:a16="http://schemas.microsoft.com/office/drawing/2014/main" id="{F9F2B85D-4874-2A71-BDAB-011A4FEE9E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9106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矢印コネクタ 42">
                  <a:extLst>
                    <a:ext uri="{FF2B5EF4-FFF2-40B4-BE49-F238E27FC236}">
                      <a16:creationId xmlns:a16="http://schemas.microsoft.com/office/drawing/2014/main" id="{E8C09A24-25D0-64F7-4B88-E0159A41E4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8628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矢印コネクタ 43">
                  <a:extLst>
                    <a:ext uri="{FF2B5EF4-FFF2-40B4-BE49-F238E27FC236}">
                      <a16:creationId xmlns:a16="http://schemas.microsoft.com/office/drawing/2014/main" id="{F7574E55-1526-39A9-7BD6-EC91950BB7A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8151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線矢印コネクタ 44">
                  <a:extLst>
                    <a:ext uri="{FF2B5EF4-FFF2-40B4-BE49-F238E27FC236}">
                      <a16:creationId xmlns:a16="http://schemas.microsoft.com/office/drawing/2014/main" id="{093E99F8-BCCB-6074-4EE5-93AEA68E7C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7673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線矢印コネクタ 45">
                  <a:extLst>
                    <a:ext uri="{FF2B5EF4-FFF2-40B4-BE49-F238E27FC236}">
                      <a16:creationId xmlns:a16="http://schemas.microsoft.com/office/drawing/2014/main" id="{F225E110-8F74-C7C0-F31E-16F107492F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196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矢印コネクタ 46">
                  <a:extLst>
                    <a:ext uri="{FF2B5EF4-FFF2-40B4-BE49-F238E27FC236}">
                      <a16:creationId xmlns:a16="http://schemas.microsoft.com/office/drawing/2014/main" id="{2481CEC2-D347-223B-4D34-BC9EC12E62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6718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矢印コネクタ 47">
                  <a:extLst>
                    <a:ext uri="{FF2B5EF4-FFF2-40B4-BE49-F238E27FC236}">
                      <a16:creationId xmlns:a16="http://schemas.microsoft.com/office/drawing/2014/main" id="{8ED04223-892E-6C8C-6608-8EFF52E71E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6241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矢印コネクタ 48">
                  <a:extLst>
                    <a:ext uri="{FF2B5EF4-FFF2-40B4-BE49-F238E27FC236}">
                      <a16:creationId xmlns:a16="http://schemas.microsoft.com/office/drawing/2014/main" id="{609325B4-7335-8B63-1723-556CA24338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5763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矢印コネクタ 49">
                  <a:extLst>
                    <a:ext uri="{FF2B5EF4-FFF2-40B4-BE49-F238E27FC236}">
                      <a16:creationId xmlns:a16="http://schemas.microsoft.com/office/drawing/2014/main" id="{010BAC13-F6CD-B495-C51E-817AAB9130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5286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直線矢印コネクタ 50">
                  <a:extLst>
                    <a:ext uri="{FF2B5EF4-FFF2-40B4-BE49-F238E27FC236}">
                      <a16:creationId xmlns:a16="http://schemas.microsoft.com/office/drawing/2014/main" id="{143937DD-D12F-64BA-A1CF-3EF3E1E347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808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矢印コネクタ 59">
                  <a:extLst>
                    <a:ext uri="{FF2B5EF4-FFF2-40B4-BE49-F238E27FC236}">
                      <a16:creationId xmlns:a16="http://schemas.microsoft.com/office/drawing/2014/main" id="{D5BB7431-5A7D-4EE5-767C-BBACDECF0C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3867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矢印コネクタ 60">
                  <a:extLst>
                    <a:ext uri="{FF2B5EF4-FFF2-40B4-BE49-F238E27FC236}">
                      <a16:creationId xmlns:a16="http://schemas.microsoft.com/office/drawing/2014/main" id="{AAA4063E-698C-FB24-906F-68C976B0D2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3390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矢印コネクタ 61">
                  <a:extLst>
                    <a:ext uri="{FF2B5EF4-FFF2-40B4-BE49-F238E27FC236}">
                      <a16:creationId xmlns:a16="http://schemas.microsoft.com/office/drawing/2014/main" id="{49A6043F-59C6-8D83-8A87-A12CEA617E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2912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矢印コネクタ 62">
                  <a:extLst>
                    <a:ext uri="{FF2B5EF4-FFF2-40B4-BE49-F238E27FC236}">
                      <a16:creationId xmlns:a16="http://schemas.microsoft.com/office/drawing/2014/main" id="{698BEB91-8FFF-1959-0D3E-39DEDA0BFB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2434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直線矢印コネクタ 63">
                  <a:extLst>
                    <a:ext uri="{FF2B5EF4-FFF2-40B4-BE49-F238E27FC236}">
                      <a16:creationId xmlns:a16="http://schemas.microsoft.com/office/drawing/2014/main" id="{99BFFA6E-6EE5-351D-122A-AB2D13770C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1957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直線矢印コネクタ 64">
                  <a:extLst>
                    <a:ext uri="{FF2B5EF4-FFF2-40B4-BE49-F238E27FC236}">
                      <a16:creationId xmlns:a16="http://schemas.microsoft.com/office/drawing/2014/main" id="{DBA061F4-D2BD-0066-4896-9E56BE1D83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1479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直線矢印コネクタ 65">
                  <a:extLst>
                    <a:ext uri="{FF2B5EF4-FFF2-40B4-BE49-F238E27FC236}">
                      <a16:creationId xmlns:a16="http://schemas.microsoft.com/office/drawing/2014/main" id="{A41C3A75-1702-AA53-AC4E-2127983E005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1002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直線矢印コネクタ 66">
                  <a:extLst>
                    <a:ext uri="{FF2B5EF4-FFF2-40B4-BE49-F238E27FC236}">
                      <a16:creationId xmlns:a16="http://schemas.microsoft.com/office/drawing/2014/main" id="{50E7F15C-3B64-E3DB-A193-B44B587B62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0524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直線矢印コネクタ 67">
                  <a:extLst>
                    <a:ext uri="{FF2B5EF4-FFF2-40B4-BE49-F238E27FC236}">
                      <a16:creationId xmlns:a16="http://schemas.microsoft.com/office/drawing/2014/main" id="{937B7235-B3C4-3168-53AD-C631EE64DC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0047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5" name="Text Placeholder 5">
              <a:extLst>
                <a:ext uri="{FF2B5EF4-FFF2-40B4-BE49-F238E27FC236}">
                  <a16:creationId xmlns:a16="http://schemas.microsoft.com/office/drawing/2014/main" id="{C52487AC-C05D-5E60-1DE1-094D60ACA6B9}"/>
                </a:ext>
              </a:extLst>
            </p:cNvPr>
            <p:cNvSpPr txBox="1">
              <a:spLocks/>
            </p:cNvSpPr>
            <p:nvPr/>
          </p:nvSpPr>
          <p:spPr>
            <a:xfrm>
              <a:off x="2172241" y="2499418"/>
              <a:ext cx="7847519" cy="1859166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45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プレゼン資料</a:t>
              </a:r>
              <a:endParaRPr lang="en-US" altLang="ja-JP" sz="45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endParaRPr lang="en-US" altLang="ja-JP" sz="15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r>
                <a:rPr lang="ja-JP" altLang="en-US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〇〇株式会社</a:t>
              </a:r>
              <a:endPara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0932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5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2024-03-21T13:25:51Z</dcterms:modified>
</cp:coreProperties>
</file>