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28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7CEC8F35-7F92-478F-A0A4-15503C1710B9}"/>
    <pc:docChg chg="delSld modSection">
      <pc:chgData name="松浦英宗" userId="9b03fd3a-662f-49ff-9af1-1b93cf7aab22" providerId="ADAL" clId="{7CEC8F35-7F92-478F-A0A4-15503C1710B9}" dt="2024-03-21T13:25:26.768" v="1" actId="47"/>
      <pc:docMkLst>
        <pc:docMk/>
      </pc:docMkLst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7CEC8F35-7F92-478F-A0A4-15503C1710B9}" dt="2024-03-21T13:25:26.768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7CEC8F35-7F92-478F-A0A4-15503C1710B9}" dt="2024-03-21T13:25:23.550" v="0" actId="47"/>
        <pc:sldMkLst>
          <pc:docMk/>
          <pc:sldMk cId="3047864322" sldId="6025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1719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83B77-FD12-A2B2-21F4-651A0FE3D1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653DE23-682C-81AC-16A8-15368D93F007}"/>
              </a:ext>
            </a:extLst>
          </p:cNvPr>
          <p:cNvGrpSpPr/>
          <p:nvPr/>
        </p:nvGrpSpPr>
        <p:grpSpPr>
          <a:xfrm>
            <a:off x="0" y="-30480"/>
            <a:ext cx="9144001" cy="6888479"/>
            <a:chOff x="0" y="-35478"/>
            <a:chExt cx="12192001" cy="6893478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6673E3EC-FA39-5A15-B064-2E363B35A7C6}"/>
                </a:ext>
              </a:extLst>
            </p:cNvPr>
            <p:cNvGrpSpPr/>
            <p:nvPr/>
          </p:nvGrpSpPr>
          <p:grpSpPr>
            <a:xfrm>
              <a:off x="0" y="-35478"/>
              <a:ext cx="12192001" cy="6893478"/>
              <a:chOff x="1138991" y="-35478"/>
              <a:chExt cx="9910009" cy="6893478"/>
            </a:xfrm>
          </p:grpSpPr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C96AC5F-81BB-30EB-0442-58B6B221682A}"/>
                  </a:ext>
                </a:extLst>
              </p:cNvPr>
              <p:cNvSpPr txBox="1"/>
              <p:nvPr/>
            </p:nvSpPr>
            <p:spPr>
              <a:xfrm rot="16200000" flipH="1" flipV="1">
                <a:off x="2667000" y="-1524000"/>
                <a:ext cx="6858000" cy="9906000"/>
              </a:xfrm>
              <a:prstGeom prst="rect">
                <a:avLst/>
              </a:prstGeom>
              <a:gradFill>
                <a:gsLst>
                  <a:gs pos="0">
                    <a:srgbClr val="FDF3ED"/>
                  </a:gs>
                  <a:gs pos="100000">
                    <a:srgbClr val="FF9F9F"/>
                  </a:gs>
                  <a:gs pos="51000">
                    <a:srgbClr val="F8D1BE"/>
                  </a:gs>
                </a:gsLst>
                <a:lin ang="5400000" scaled="1"/>
              </a:gradFill>
            </p:spPr>
            <p:txBody>
              <a:bodyPr wrap="none" rtlCol="0" anchor="ctr">
                <a:noAutofit/>
              </a:bodyPr>
              <a:lstStyle/>
              <a:p>
                <a:endParaRPr lang="ja-JP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0" name="フリーフォーム: 図形 19">
                <a:extLst>
                  <a:ext uri="{FF2B5EF4-FFF2-40B4-BE49-F238E27FC236}">
                    <a16:creationId xmlns:a16="http://schemas.microsoft.com/office/drawing/2014/main" id="{099B6EFD-9BA6-815A-6ED1-AACAF7E37F64}"/>
                  </a:ext>
                </a:extLst>
              </p:cNvPr>
              <p:cNvSpPr/>
              <p:nvPr/>
            </p:nvSpPr>
            <p:spPr>
              <a:xfrm>
                <a:off x="1143001" y="1979856"/>
                <a:ext cx="9901989" cy="4221406"/>
              </a:xfrm>
              <a:custGeom>
                <a:avLst/>
                <a:gdLst>
                  <a:gd name="connsiteX0" fmla="*/ 0 w 9901989"/>
                  <a:gd name="connsiteY0" fmla="*/ 4100921 h 5107902"/>
                  <a:gd name="connsiteX1" fmla="*/ 553453 w 9901989"/>
                  <a:gd name="connsiteY1" fmla="*/ 3776068 h 5107902"/>
                  <a:gd name="connsiteX2" fmla="*/ 1335505 w 9901989"/>
                  <a:gd name="connsiteY2" fmla="*/ 4702500 h 5107902"/>
                  <a:gd name="connsiteX3" fmla="*/ 2526632 w 9901989"/>
                  <a:gd name="connsiteY3" fmla="*/ 2849637 h 5107902"/>
                  <a:gd name="connsiteX4" fmla="*/ 3404937 w 9901989"/>
                  <a:gd name="connsiteY4" fmla="*/ 4185142 h 5107902"/>
                  <a:gd name="connsiteX5" fmla="*/ 4018547 w 9901989"/>
                  <a:gd name="connsiteY5" fmla="*/ 3475279 h 5107902"/>
                  <a:gd name="connsiteX6" fmla="*/ 5209674 w 9901989"/>
                  <a:gd name="connsiteY6" fmla="*/ 5003289 h 5107902"/>
                  <a:gd name="connsiteX7" fmla="*/ 7255042 w 9901989"/>
                  <a:gd name="connsiteY7" fmla="*/ 34247 h 5107902"/>
                  <a:gd name="connsiteX8" fmla="*/ 9107905 w 9901989"/>
                  <a:gd name="connsiteY8" fmla="*/ 2729321 h 5107902"/>
                  <a:gd name="connsiteX9" fmla="*/ 9901989 w 9901989"/>
                  <a:gd name="connsiteY9" fmla="*/ 1153184 h 5107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901989" h="5107902">
                    <a:moveTo>
                      <a:pt x="0" y="4100921"/>
                    </a:moveTo>
                    <a:cubicBezTo>
                      <a:pt x="165434" y="3888363"/>
                      <a:pt x="330869" y="3675805"/>
                      <a:pt x="553453" y="3776068"/>
                    </a:cubicBezTo>
                    <a:cubicBezTo>
                      <a:pt x="776037" y="3876331"/>
                      <a:pt x="1006642" y="4856905"/>
                      <a:pt x="1335505" y="4702500"/>
                    </a:cubicBezTo>
                    <a:cubicBezTo>
                      <a:pt x="1664368" y="4548095"/>
                      <a:pt x="2181727" y="2935863"/>
                      <a:pt x="2526632" y="2849637"/>
                    </a:cubicBezTo>
                    <a:cubicBezTo>
                      <a:pt x="2871537" y="2763411"/>
                      <a:pt x="3156285" y="4080868"/>
                      <a:pt x="3404937" y="4185142"/>
                    </a:cubicBezTo>
                    <a:cubicBezTo>
                      <a:pt x="3653589" y="4289416"/>
                      <a:pt x="3717758" y="3338921"/>
                      <a:pt x="4018547" y="3475279"/>
                    </a:cubicBezTo>
                    <a:cubicBezTo>
                      <a:pt x="4319337" y="3611637"/>
                      <a:pt x="4670258" y="5576794"/>
                      <a:pt x="5209674" y="5003289"/>
                    </a:cubicBezTo>
                    <a:cubicBezTo>
                      <a:pt x="5749090" y="4429784"/>
                      <a:pt x="6605337" y="413242"/>
                      <a:pt x="7255042" y="34247"/>
                    </a:cubicBezTo>
                    <a:cubicBezTo>
                      <a:pt x="7904747" y="-344748"/>
                      <a:pt x="8666747" y="2542831"/>
                      <a:pt x="9107905" y="2729321"/>
                    </a:cubicBezTo>
                    <a:cubicBezTo>
                      <a:pt x="9549063" y="2915810"/>
                      <a:pt x="9725526" y="2034497"/>
                      <a:pt x="9901989" y="1153184"/>
                    </a:cubicBezTo>
                  </a:path>
                </a:pathLst>
              </a:custGeom>
              <a:noFill/>
              <a:ln>
                <a:solidFill>
                  <a:srgbClr val="FF2525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0AE78029-E966-A168-A388-93784DAFFFBB}"/>
                  </a:ext>
                </a:extLst>
              </p:cNvPr>
              <p:cNvSpPr txBox="1"/>
              <p:nvPr/>
            </p:nvSpPr>
            <p:spPr>
              <a:xfrm>
                <a:off x="1138991" y="-35478"/>
                <a:ext cx="9898723" cy="2455294"/>
              </a:xfrm>
              <a:prstGeom prst="rect">
                <a:avLst/>
              </a:prstGeom>
              <a:noFill/>
            </p:spPr>
            <p:txBody>
              <a:bodyPr wrap="none" rtlCol="0" anchor="ctr">
                <a:noAutofit/>
              </a:bodyPr>
              <a:lstStyle/>
              <a:p>
                <a:pPr>
                  <a:spcBef>
                    <a:spcPts val="450"/>
                  </a:spcBef>
                </a:pPr>
                <a:r>
                  <a:rPr lang="en-US" altLang="ja-JP" sz="36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Arial" panose="020B0604020202020204" pitchFamily="34" charset="0"/>
                  </a:rPr>
                  <a:t>We</a:t>
                </a:r>
                <a:r>
                  <a:rPr lang="ja-JP" altLang="en-US" sz="36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sz="36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Arial" panose="020B0604020202020204" pitchFamily="34" charset="0"/>
                  </a:rPr>
                  <a:t>believe the future of</a:t>
                </a:r>
                <a:r>
                  <a:rPr lang="en-US" altLang="ja-JP" sz="45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Arial" panose="020B0604020202020204" pitchFamily="34" charset="0"/>
                  </a:rPr>
                  <a:t> </a:t>
                </a:r>
                <a:br>
                  <a:rPr lang="en-US" altLang="ja-JP" sz="45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Arial" panose="020B0604020202020204" pitchFamily="34" charset="0"/>
                  </a:rPr>
                </a:br>
                <a:r>
                  <a:rPr lang="en-US" altLang="ja-JP" sz="66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Arial" panose="020B0604020202020204" pitchFamily="34" charset="0"/>
                  </a:rPr>
                  <a:t>new technology</a:t>
                </a:r>
                <a:endParaRPr lang="en-US" altLang="ja-JP" sz="45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4228FEFA-1112-35CC-AA8F-C31E468E17B0}"/>
                </a:ext>
              </a:extLst>
            </p:cNvPr>
            <p:cNvGrpSpPr/>
            <p:nvPr/>
          </p:nvGrpSpPr>
          <p:grpSpPr>
            <a:xfrm>
              <a:off x="320186" y="2855531"/>
              <a:ext cx="5359961" cy="936130"/>
              <a:chOff x="554362" y="2922437"/>
              <a:chExt cx="5359961" cy="936130"/>
            </a:xfrm>
          </p:grpSpPr>
          <p:sp>
            <p:nvSpPr>
              <p:cNvPr id="3" name="Text Placeholder 5">
                <a:extLst>
                  <a:ext uri="{FF2B5EF4-FFF2-40B4-BE49-F238E27FC236}">
                    <a16:creationId xmlns:a16="http://schemas.microsoft.com/office/drawing/2014/main" id="{1D96290B-9572-65DC-E285-6B5B8A1B17B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4362" y="2922437"/>
                <a:ext cx="5359961" cy="401321"/>
              </a:xfrm>
              <a:prstGeom prst="rect">
                <a:avLst/>
              </a:prstGeom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15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〇〇〇株式会社</a:t>
                </a:r>
              </a:p>
            </p:txBody>
          </p:sp>
          <p:sp>
            <p:nvSpPr>
              <p:cNvPr id="5" name="Text Placeholder 5">
                <a:extLst>
                  <a:ext uri="{FF2B5EF4-FFF2-40B4-BE49-F238E27FC236}">
                    <a16:creationId xmlns:a16="http://schemas.microsoft.com/office/drawing/2014/main" id="{2B216560-D2B2-C7E1-4D2C-22658031C8D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4362" y="3457246"/>
                <a:ext cx="5359961" cy="401321"/>
              </a:xfrm>
              <a:prstGeom prst="rect">
                <a:avLst/>
              </a:prstGeom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15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〇〇〇〇年〇〇月〇〇日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120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14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2024-03-21T13:25:27Z</dcterms:modified>
</cp:coreProperties>
</file>