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7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88C16A32-A238-4835-84C8-F4C973E2CF59}"/>
    <pc:docChg chg="delSld modSection">
      <pc:chgData name="松浦英宗" userId="9b03fd3a-662f-49ff-9af1-1b93cf7aab22" providerId="ADAL" clId="{88C16A32-A238-4835-84C8-F4C973E2CF59}" dt="2024-03-21T13:25:01.445" v="1" actId="47"/>
      <pc:docMkLst>
        <pc:docMk/>
      </pc:docMkLst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88C16A32-A238-4835-84C8-F4C973E2CF59}" dt="2024-03-21T13:24:57.744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88C16A32-A238-4835-84C8-F4C973E2CF59}" dt="2024-03-21T13:24:57.744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88C16A32-A238-4835-84C8-F4C973E2CF59}" dt="2024-03-21T13:24:57.744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88C16A32-A238-4835-84C8-F4C973E2CF59}" dt="2024-03-21T13:24:57.744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88C16A32-A238-4835-84C8-F4C973E2CF59}" dt="2024-03-21T13:24:57.744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88C16A32-A238-4835-84C8-F4C973E2CF59}" dt="2024-03-21T13:24:57.744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88C16A32-A238-4835-84C8-F4C973E2CF59}" dt="2024-03-21T13:24:57.744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88C16A32-A238-4835-84C8-F4C973E2CF59}" dt="2024-03-21T13:24:57.744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88C16A32-A238-4835-84C8-F4C973E2CF59}" dt="2024-03-21T13:24:57.744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88C16A32-A238-4835-84C8-F4C973E2CF59}" dt="2024-03-21T13:24:57.744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88C16A32-A238-4835-84C8-F4C973E2CF59}" dt="2024-03-21T13:24:57.744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88C16A32-A238-4835-84C8-F4C973E2CF59}" dt="2024-03-21T13:24:57.744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88C16A32-A238-4835-84C8-F4C973E2CF59}" dt="2024-03-21T13:24:57.744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88C16A32-A238-4835-84C8-F4C973E2CF59}" dt="2024-03-21T13:24:57.744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88C16A32-A238-4835-84C8-F4C973E2CF59}" dt="2024-03-21T13:24:57.744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88C16A32-A238-4835-84C8-F4C973E2CF59}" dt="2024-03-21T13:25:01.445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88C16A32-A238-4835-84C8-F4C973E2CF59}" dt="2024-03-21T13:24:57.744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88C16A32-A238-4835-84C8-F4C973E2CF59}" dt="2024-03-21T13:25:01.445" v="1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88C16A32-A238-4835-84C8-F4C973E2CF59}" dt="2024-03-21T13:25:01.445" v="1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1D4589A6-D20F-265C-64F4-32F23682EFB7}"/>
              </a:ext>
            </a:extLst>
          </p:cNvPr>
          <p:cNvGrpSpPr/>
          <p:nvPr/>
        </p:nvGrpSpPr>
        <p:grpSpPr>
          <a:xfrm>
            <a:off x="415771" y="457200"/>
            <a:ext cx="8567630" cy="5953759"/>
            <a:chOff x="554362" y="282884"/>
            <a:chExt cx="11423506" cy="6292233"/>
          </a:xfrm>
        </p:grpSpPr>
        <p:grpSp>
          <p:nvGrpSpPr>
            <p:cNvPr id="83" name="グループ化 82">
              <a:extLst>
                <a:ext uri="{FF2B5EF4-FFF2-40B4-BE49-F238E27FC236}">
                  <a16:creationId xmlns:a16="http://schemas.microsoft.com/office/drawing/2014/main" id="{D551DA7A-48FF-B54C-1D15-046E24B25806}"/>
                </a:ext>
              </a:extLst>
            </p:cNvPr>
            <p:cNvGrpSpPr/>
            <p:nvPr/>
          </p:nvGrpSpPr>
          <p:grpSpPr>
            <a:xfrm>
              <a:off x="7744360" y="282884"/>
              <a:ext cx="4233508" cy="6292233"/>
              <a:chOff x="5374670" y="282884"/>
              <a:chExt cx="4233508" cy="6292233"/>
            </a:xfrm>
          </p:grpSpPr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C04CE6DE-19F1-656C-57D1-18258080B312}"/>
                  </a:ext>
                </a:extLst>
              </p:cNvPr>
              <p:cNvGrpSpPr/>
              <p:nvPr/>
            </p:nvGrpSpPr>
            <p:grpSpPr>
              <a:xfrm>
                <a:off x="7796004" y="282884"/>
                <a:ext cx="1812174" cy="1699200"/>
                <a:chOff x="4953000" y="0"/>
                <a:chExt cx="4953014" cy="6858000"/>
              </a:xfrm>
            </p:grpSpPr>
            <p:sp>
              <p:nvSpPr>
                <p:cNvPr id="7" name="正方形/長方形 6">
                  <a:extLst>
                    <a:ext uri="{FF2B5EF4-FFF2-40B4-BE49-F238E27FC236}">
                      <a16:creationId xmlns:a16="http://schemas.microsoft.com/office/drawing/2014/main" id="{CD4569F1-6B55-D094-2DC9-B05221555652}"/>
                    </a:ext>
                  </a:extLst>
                </p:cNvPr>
                <p:cNvSpPr/>
                <p:nvPr/>
              </p:nvSpPr>
              <p:spPr>
                <a:xfrm flipH="1">
                  <a:off x="4953000" y="0"/>
                  <a:ext cx="4953000" cy="6858000"/>
                </a:xfrm>
                <a:prstGeom prst="rect">
                  <a:avLst/>
                </a:prstGeom>
                <a:gradFill>
                  <a:gsLst>
                    <a:gs pos="100000">
                      <a:srgbClr val="00AAC9"/>
                    </a:gs>
                    <a:gs pos="0">
                      <a:srgbClr val="105277"/>
                    </a:gs>
                  </a:gsLst>
                  <a:lin ang="5400000" scaled="1"/>
                </a:gradFill>
                <a:ln w="9525">
                  <a:noFill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lIns="54000" tIns="54000" rIns="54000" bIns="54000" rtlCol="0" anchor="t" anchorCtr="0">
                  <a:no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ts val="300"/>
                    </a:spcBef>
                  </a:pPr>
                  <a:endParaRPr lang="ja-JP" altLang="en-US" sz="1125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grpSp>
              <p:nvGrpSpPr>
                <p:cNvPr id="8" name="グループ化 7">
                  <a:extLst>
                    <a:ext uri="{FF2B5EF4-FFF2-40B4-BE49-F238E27FC236}">
                      <a16:creationId xmlns:a16="http://schemas.microsoft.com/office/drawing/2014/main" id="{A65BF38E-10FF-DE42-151B-29D92ACC9F6D}"/>
                    </a:ext>
                  </a:extLst>
                </p:cNvPr>
                <p:cNvGrpSpPr/>
                <p:nvPr/>
              </p:nvGrpSpPr>
              <p:grpSpPr>
                <a:xfrm>
                  <a:off x="9528159" y="3175"/>
                  <a:ext cx="193040" cy="6854825"/>
                  <a:chOff x="9528159" y="3175"/>
                  <a:chExt cx="193040" cy="6854825"/>
                </a:xfrm>
              </p:grpSpPr>
              <p:cxnSp>
                <p:nvCxnSpPr>
                  <p:cNvPr id="14" name="直線矢印コネクタ 13">
                    <a:extLst>
                      <a:ext uri="{FF2B5EF4-FFF2-40B4-BE49-F238E27FC236}">
                        <a16:creationId xmlns:a16="http://schemas.microsoft.com/office/drawing/2014/main" id="{313E601C-0E1D-7E4B-8896-89ACE9E4AC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28159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直線矢印コネクタ 14">
                    <a:extLst>
                      <a:ext uri="{FF2B5EF4-FFF2-40B4-BE49-F238E27FC236}">
                        <a16:creationId xmlns:a16="http://schemas.microsoft.com/office/drawing/2014/main" id="{C208CFAD-26C5-3E32-B06E-7675E917371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721199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" name="グループ化 8">
                  <a:extLst>
                    <a:ext uri="{FF2B5EF4-FFF2-40B4-BE49-F238E27FC236}">
                      <a16:creationId xmlns:a16="http://schemas.microsoft.com/office/drawing/2014/main" id="{35D8D125-6DA9-1760-2052-6CAFFAE722E5}"/>
                    </a:ext>
                  </a:extLst>
                </p:cNvPr>
                <p:cNvGrpSpPr/>
                <p:nvPr/>
              </p:nvGrpSpPr>
              <p:grpSpPr>
                <a:xfrm rot="16200000">
                  <a:off x="7292871" y="-2090704"/>
                  <a:ext cx="273279" cy="4953006"/>
                  <a:chOff x="9344503" y="3175"/>
                  <a:chExt cx="273279" cy="6854831"/>
                </a:xfrm>
              </p:grpSpPr>
              <p:cxnSp>
                <p:nvCxnSpPr>
                  <p:cNvPr id="10" name="直線矢印コネクタ 9">
                    <a:extLst>
                      <a:ext uri="{FF2B5EF4-FFF2-40B4-BE49-F238E27FC236}">
                        <a16:creationId xmlns:a16="http://schemas.microsoft.com/office/drawing/2014/main" id="{5DB39586-3DF3-68BF-DF0F-AE74E60A15D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344503" y="3175"/>
                    <a:ext cx="0" cy="6854831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直線矢印コネクタ 12">
                    <a:extLst>
                      <a:ext uri="{FF2B5EF4-FFF2-40B4-BE49-F238E27FC236}">
                        <a16:creationId xmlns:a16="http://schemas.microsoft.com/office/drawing/2014/main" id="{6A7FA7F2-9785-AF37-0DB7-C571B9E82B6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617782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5" name="グループ化 24">
                <a:extLst>
                  <a:ext uri="{FF2B5EF4-FFF2-40B4-BE49-F238E27FC236}">
                    <a16:creationId xmlns:a16="http://schemas.microsoft.com/office/drawing/2014/main" id="{6BF2FC32-9E72-756B-820B-CC98944FA0C0}"/>
                  </a:ext>
                </a:extLst>
              </p:cNvPr>
              <p:cNvGrpSpPr/>
              <p:nvPr/>
            </p:nvGrpSpPr>
            <p:grpSpPr>
              <a:xfrm rot="10800000">
                <a:off x="5374670" y="2579398"/>
                <a:ext cx="1812174" cy="1699200"/>
                <a:chOff x="4953000" y="0"/>
                <a:chExt cx="4953014" cy="6858000"/>
              </a:xfrm>
            </p:grpSpPr>
            <p:sp>
              <p:nvSpPr>
                <p:cNvPr id="26" name="正方形/長方形 25">
                  <a:extLst>
                    <a:ext uri="{FF2B5EF4-FFF2-40B4-BE49-F238E27FC236}">
                      <a16:creationId xmlns:a16="http://schemas.microsoft.com/office/drawing/2014/main" id="{C16D7D6C-F136-234D-05B3-A633723F3703}"/>
                    </a:ext>
                  </a:extLst>
                </p:cNvPr>
                <p:cNvSpPr/>
                <p:nvPr/>
              </p:nvSpPr>
              <p:spPr>
                <a:xfrm flipH="1">
                  <a:off x="4953000" y="0"/>
                  <a:ext cx="4953000" cy="6858000"/>
                </a:xfrm>
                <a:prstGeom prst="rect">
                  <a:avLst/>
                </a:prstGeom>
                <a:gradFill>
                  <a:gsLst>
                    <a:gs pos="100000">
                      <a:srgbClr val="00AAC9"/>
                    </a:gs>
                    <a:gs pos="0">
                      <a:srgbClr val="105277"/>
                    </a:gs>
                  </a:gsLst>
                  <a:lin ang="5400000" scaled="1"/>
                </a:gradFill>
                <a:ln w="9525">
                  <a:noFill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lIns="54000" tIns="54000" rIns="54000" bIns="54000" rtlCol="0" anchor="t" anchorCtr="0">
                  <a:no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ts val="300"/>
                    </a:spcBef>
                  </a:pPr>
                  <a:endParaRPr lang="ja-JP" altLang="en-US" sz="1125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A413BCF9-3A2D-9B75-6B83-3BBE3601AE5C}"/>
                    </a:ext>
                  </a:extLst>
                </p:cNvPr>
                <p:cNvGrpSpPr/>
                <p:nvPr/>
              </p:nvGrpSpPr>
              <p:grpSpPr>
                <a:xfrm>
                  <a:off x="9528159" y="3175"/>
                  <a:ext cx="193040" cy="6854825"/>
                  <a:chOff x="9528159" y="3175"/>
                  <a:chExt cx="193040" cy="6854825"/>
                </a:xfrm>
              </p:grpSpPr>
              <p:cxnSp>
                <p:nvCxnSpPr>
                  <p:cNvPr id="31" name="直線矢印コネクタ 30">
                    <a:extLst>
                      <a:ext uri="{FF2B5EF4-FFF2-40B4-BE49-F238E27FC236}">
                        <a16:creationId xmlns:a16="http://schemas.microsoft.com/office/drawing/2014/main" id="{267D3FDB-A1D7-661A-CE60-E51EF12E617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28159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直線矢印コネクタ 31">
                    <a:extLst>
                      <a:ext uri="{FF2B5EF4-FFF2-40B4-BE49-F238E27FC236}">
                        <a16:creationId xmlns:a16="http://schemas.microsoft.com/office/drawing/2014/main" id="{874BE65F-0AA9-B84F-3213-FAF8AE019C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721199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" name="グループ化 27">
                  <a:extLst>
                    <a:ext uri="{FF2B5EF4-FFF2-40B4-BE49-F238E27FC236}">
                      <a16:creationId xmlns:a16="http://schemas.microsoft.com/office/drawing/2014/main" id="{3C98E092-94EB-25B6-4975-00A94882CC19}"/>
                    </a:ext>
                  </a:extLst>
                </p:cNvPr>
                <p:cNvGrpSpPr/>
                <p:nvPr/>
              </p:nvGrpSpPr>
              <p:grpSpPr>
                <a:xfrm rot="16200000">
                  <a:off x="7292871" y="-2090704"/>
                  <a:ext cx="273279" cy="4953006"/>
                  <a:chOff x="9344503" y="3175"/>
                  <a:chExt cx="273279" cy="6854831"/>
                </a:xfrm>
              </p:grpSpPr>
              <p:cxnSp>
                <p:nvCxnSpPr>
                  <p:cNvPr id="29" name="直線矢印コネクタ 28">
                    <a:extLst>
                      <a:ext uri="{FF2B5EF4-FFF2-40B4-BE49-F238E27FC236}">
                        <a16:creationId xmlns:a16="http://schemas.microsoft.com/office/drawing/2014/main" id="{824A7286-852E-0E84-B02E-C090A489277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344503" y="3175"/>
                    <a:ext cx="0" cy="6854831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矢印コネクタ 29">
                    <a:extLst>
                      <a:ext uri="{FF2B5EF4-FFF2-40B4-BE49-F238E27FC236}">
                        <a16:creationId xmlns:a16="http://schemas.microsoft.com/office/drawing/2014/main" id="{4F54E7BE-89AD-82ED-E3C3-5D9FF8A71D2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617782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3" name="グループ化 32">
                <a:extLst>
                  <a:ext uri="{FF2B5EF4-FFF2-40B4-BE49-F238E27FC236}">
                    <a16:creationId xmlns:a16="http://schemas.microsoft.com/office/drawing/2014/main" id="{2A2168A1-539C-E0CA-148F-4D244CF8EC6C}"/>
                  </a:ext>
                </a:extLst>
              </p:cNvPr>
              <p:cNvGrpSpPr/>
              <p:nvPr/>
            </p:nvGrpSpPr>
            <p:grpSpPr>
              <a:xfrm rot="5400000">
                <a:off x="7851369" y="4819430"/>
                <a:ext cx="1699203" cy="1812171"/>
                <a:chOff x="4953000" y="0"/>
                <a:chExt cx="4953014" cy="6858000"/>
              </a:xfrm>
            </p:grpSpPr>
            <p:sp>
              <p:nvSpPr>
                <p:cNvPr id="34" name="正方形/長方形 33">
                  <a:extLst>
                    <a:ext uri="{FF2B5EF4-FFF2-40B4-BE49-F238E27FC236}">
                      <a16:creationId xmlns:a16="http://schemas.microsoft.com/office/drawing/2014/main" id="{C529D2B5-EC36-DB93-943F-F27D436B265B}"/>
                    </a:ext>
                  </a:extLst>
                </p:cNvPr>
                <p:cNvSpPr/>
                <p:nvPr/>
              </p:nvSpPr>
              <p:spPr>
                <a:xfrm flipH="1">
                  <a:off x="4953000" y="0"/>
                  <a:ext cx="4953000" cy="6858000"/>
                </a:xfrm>
                <a:prstGeom prst="rect">
                  <a:avLst/>
                </a:prstGeom>
                <a:gradFill>
                  <a:gsLst>
                    <a:gs pos="100000">
                      <a:srgbClr val="00AAC9"/>
                    </a:gs>
                    <a:gs pos="0">
                      <a:srgbClr val="105277"/>
                    </a:gs>
                  </a:gsLst>
                  <a:lin ang="5400000" scaled="1"/>
                </a:gradFill>
                <a:ln w="9525">
                  <a:noFill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lIns="54000" tIns="54000" rIns="54000" bIns="54000" rtlCol="0" anchor="t" anchorCtr="0">
                  <a:no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ts val="300"/>
                    </a:spcBef>
                  </a:pPr>
                  <a:endParaRPr lang="ja-JP" altLang="en-US" sz="1125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grpSp>
              <p:nvGrpSpPr>
                <p:cNvPr id="35" name="グループ化 34">
                  <a:extLst>
                    <a:ext uri="{FF2B5EF4-FFF2-40B4-BE49-F238E27FC236}">
                      <a16:creationId xmlns:a16="http://schemas.microsoft.com/office/drawing/2014/main" id="{8D2B45AC-6294-27DA-9F60-6DC765C27DBB}"/>
                    </a:ext>
                  </a:extLst>
                </p:cNvPr>
                <p:cNvGrpSpPr/>
                <p:nvPr/>
              </p:nvGrpSpPr>
              <p:grpSpPr>
                <a:xfrm>
                  <a:off x="9528159" y="3175"/>
                  <a:ext cx="193040" cy="6854825"/>
                  <a:chOff x="9528159" y="3175"/>
                  <a:chExt cx="193040" cy="6854825"/>
                </a:xfrm>
              </p:grpSpPr>
              <p:cxnSp>
                <p:nvCxnSpPr>
                  <p:cNvPr id="39" name="直線矢印コネクタ 38">
                    <a:extLst>
                      <a:ext uri="{FF2B5EF4-FFF2-40B4-BE49-F238E27FC236}">
                        <a16:creationId xmlns:a16="http://schemas.microsoft.com/office/drawing/2014/main" id="{917343FB-71B1-584E-0954-4D4DA9718F0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28159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直線矢印コネクタ 39">
                    <a:extLst>
                      <a:ext uri="{FF2B5EF4-FFF2-40B4-BE49-F238E27FC236}">
                        <a16:creationId xmlns:a16="http://schemas.microsoft.com/office/drawing/2014/main" id="{5B1EFA70-ACEF-03D1-1D4D-10766F895BA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721199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6" name="グループ化 35">
                  <a:extLst>
                    <a:ext uri="{FF2B5EF4-FFF2-40B4-BE49-F238E27FC236}">
                      <a16:creationId xmlns:a16="http://schemas.microsoft.com/office/drawing/2014/main" id="{94264EAB-91CA-982E-795E-61BD3527A024}"/>
                    </a:ext>
                  </a:extLst>
                </p:cNvPr>
                <p:cNvGrpSpPr/>
                <p:nvPr/>
              </p:nvGrpSpPr>
              <p:grpSpPr>
                <a:xfrm rot="16200000">
                  <a:off x="7292871" y="-2090704"/>
                  <a:ext cx="273279" cy="4953006"/>
                  <a:chOff x="9344503" y="3175"/>
                  <a:chExt cx="273279" cy="6854831"/>
                </a:xfrm>
              </p:grpSpPr>
              <p:cxnSp>
                <p:nvCxnSpPr>
                  <p:cNvPr id="37" name="直線矢印コネクタ 36">
                    <a:extLst>
                      <a:ext uri="{FF2B5EF4-FFF2-40B4-BE49-F238E27FC236}">
                        <a16:creationId xmlns:a16="http://schemas.microsoft.com/office/drawing/2014/main" id="{4C58F8E9-4BF5-449F-B735-EB846667068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344503" y="3175"/>
                    <a:ext cx="0" cy="6854831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直線矢印コネクタ 37">
                    <a:extLst>
                      <a:ext uri="{FF2B5EF4-FFF2-40B4-BE49-F238E27FC236}">
                        <a16:creationId xmlns:a16="http://schemas.microsoft.com/office/drawing/2014/main" id="{830849F4-9A95-5BC1-3924-A728585B3F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617782" y="3175"/>
                    <a:ext cx="0" cy="6854825"/>
                  </a:xfrm>
                  <a:prstGeom prst="straightConnector1">
                    <a:avLst/>
                  </a:prstGeom>
                  <a:ln w="9525">
                    <a:gradFill>
                      <a:gsLst>
                        <a:gs pos="100000">
                          <a:srgbClr val="00C5E6"/>
                        </a:gs>
                        <a:gs pos="0">
                          <a:srgbClr val="146998"/>
                        </a:gs>
                      </a:gsLst>
                      <a:lin ang="5400000" scaled="1"/>
                    </a:gra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9" name="楕円 78">
                <a:extLst>
                  <a:ext uri="{FF2B5EF4-FFF2-40B4-BE49-F238E27FC236}">
                    <a16:creationId xmlns:a16="http://schemas.microsoft.com/office/drawing/2014/main" id="{607395BC-567D-CF11-DCCB-6F7C4FD38BD5}"/>
                  </a:ext>
                </a:extLst>
              </p:cNvPr>
              <p:cNvSpPr/>
              <p:nvPr/>
            </p:nvSpPr>
            <p:spPr>
              <a:xfrm rot="10800000" flipH="1">
                <a:off x="5541589" y="532375"/>
                <a:ext cx="1488000" cy="1179445"/>
              </a:xfrm>
              <a:prstGeom prst="ellipse">
                <a:avLst/>
              </a:prstGeom>
              <a:gradFill>
                <a:gsLst>
                  <a:gs pos="100000">
                    <a:srgbClr val="00AAC9"/>
                  </a:gs>
                  <a:gs pos="0">
                    <a:srgbClr val="105277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54000" tIns="54000" rIns="54000" bIns="54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300"/>
                  </a:spcBef>
                </a:pPr>
                <a:endParaRPr lang="ja-JP" altLang="en-US" sz="1125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80" name="楕円 79">
                <a:extLst>
                  <a:ext uri="{FF2B5EF4-FFF2-40B4-BE49-F238E27FC236}">
                    <a16:creationId xmlns:a16="http://schemas.microsoft.com/office/drawing/2014/main" id="{351C22F9-F26A-4B72-CA09-62704F6B997C}"/>
                  </a:ext>
                </a:extLst>
              </p:cNvPr>
              <p:cNvSpPr/>
              <p:nvPr/>
            </p:nvSpPr>
            <p:spPr>
              <a:xfrm rot="10800000" flipH="1" flipV="1">
                <a:off x="7960786" y="2828889"/>
                <a:ext cx="1488000" cy="1179445"/>
              </a:xfrm>
              <a:prstGeom prst="ellipse">
                <a:avLst/>
              </a:prstGeom>
              <a:gradFill>
                <a:gsLst>
                  <a:gs pos="100000">
                    <a:srgbClr val="00AAC9"/>
                  </a:gs>
                  <a:gs pos="0">
                    <a:srgbClr val="105277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54000" tIns="54000" rIns="54000" bIns="54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300"/>
                  </a:spcBef>
                </a:pPr>
                <a:endParaRPr lang="ja-JP" altLang="en-US" sz="1125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81" name="楕円 80">
                <a:extLst>
                  <a:ext uri="{FF2B5EF4-FFF2-40B4-BE49-F238E27FC236}">
                    <a16:creationId xmlns:a16="http://schemas.microsoft.com/office/drawing/2014/main" id="{79BEF05B-B5BC-9122-016F-8987BE9DB52A}"/>
                  </a:ext>
                </a:extLst>
              </p:cNvPr>
              <p:cNvSpPr/>
              <p:nvPr/>
            </p:nvSpPr>
            <p:spPr>
              <a:xfrm rot="10800000" flipH="1" flipV="1">
                <a:off x="5536665" y="5126360"/>
                <a:ext cx="1488000" cy="1179445"/>
              </a:xfrm>
              <a:prstGeom prst="ellipse">
                <a:avLst/>
              </a:prstGeom>
              <a:gradFill>
                <a:gsLst>
                  <a:gs pos="100000">
                    <a:srgbClr val="00AAC9"/>
                  </a:gs>
                  <a:gs pos="0">
                    <a:srgbClr val="105277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54000" tIns="54000" rIns="54000" bIns="54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300"/>
                  </a:spcBef>
                </a:pPr>
                <a:endParaRPr lang="ja-JP" altLang="en-US" sz="1125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C0185677-5BFE-6F5A-7C50-E29F3DAFB290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669890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5" name="Text Placeholder 5">
              <a:extLst>
                <a:ext uri="{FF2B5EF4-FFF2-40B4-BE49-F238E27FC236}">
                  <a16:creationId xmlns:a16="http://schemas.microsoft.com/office/drawing/2014/main" id="{1BFFFB74-A406-BA05-E648-17261ACF225F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1824866"/>
              <a:ext cx="5359961" cy="10494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新卒採用説明会</a:t>
              </a:r>
            </a:p>
          </p:txBody>
        </p:sp>
        <p:sp>
          <p:nvSpPr>
            <p:cNvPr id="6" name="Text Placeholder 5">
              <a:extLst>
                <a:ext uri="{FF2B5EF4-FFF2-40B4-BE49-F238E27FC236}">
                  <a16:creationId xmlns:a16="http://schemas.microsoft.com/office/drawing/2014/main" id="{2733C40E-F493-AD6F-EEED-B48079C3059E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5633775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9235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9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2024-03-21T13:25:02Z</dcterms:modified>
</cp:coreProperties>
</file>