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5979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597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17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744212C0-48E1-4628-9A29-E84686A64347}"/>
    <pc:docChg chg="undo custSel modSld">
      <pc:chgData name="英宗 松浦" userId="62df0116299a32bf" providerId="LiveId" clId="{744212C0-48E1-4628-9A29-E84686A64347}" dt="2024-03-21T12:02:06.778" v="19" actId="207"/>
      <pc:docMkLst>
        <pc:docMk/>
      </pc:docMkLst>
      <pc:sldChg chg="modSp mod">
        <pc:chgData name="英宗 松浦" userId="62df0116299a32bf" providerId="LiveId" clId="{744212C0-48E1-4628-9A29-E84686A64347}" dt="2024-03-21T11:53:30.626" v="13" actId="1038"/>
        <pc:sldMkLst>
          <pc:docMk/>
          <pc:sldMk cId="4244831351" sldId="5981"/>
        </pc:sldMkLst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8" creationId="{01385A20-34ED-0185-B203-E742E66B6119}"/>
          </ac:spMkLst>
        </pc:spChg>
      </pc:sldChg>
      <pc:sldChg chg="modSp mod">
        <pc:chgData name="英宗 松浦" userId="62df0116299a32bf" providerId="LiveId" clId="{744212C0-48E1-4628-9A29-E84686A64347}" dt="2024-03-21T11:58:20.553" v="14" actId="208"/>
        <pc:sldMkLst>
          <pc:docMk/>
          <pc:sldMk cId="2643321744" sldId="5982"/>
        </pc:sldMkLst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7" creationId="{8E5C1EBB-9045-0532-FB83-A41B1CFD4461}"/>
          </ac:spMkLst>
        </pc:spChg>
      </pc:sldChg>
      <pc:sldChg chg="modSp mod">
        <pc:chgData name="英宗 松浦" userId="62df0116299a32bf" providerId="LiveId" clId="{744212C0-48E1-4628-9A29-E84686A64347}" dt="2024-03-21T12:02:06.778" v="19" actId="207"/>
        <pc:sldMkLst>
          <pc:docMk/>
          <pc:sldMk cId="3616580550" sldId="5998"/>
        </pc:sldMkLst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9" creationId="{98C5F24A-916C-0E33-B0F8-C538233E450D}"/>
          </ac:spMkLst>
        </pc:spChg>
      </pc:sld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  <pc:docChgLst>
    <pc:chgData name="松浦英宗" userId="9b03fd3a-662f-49ff-9af1-1b93cf7aab22" providerId="ADAL" clId="{56603EF5-1474-45A4-BF94-8AFA33F9A8B7}"/>
    <pc:docChg chg="delSld modSection">
      <pc:chgData name="松浦英宗" userId="9b03fd3a-662f-49ff-9af1-1b93cf7aab22" providerId="ADAL" clId="{56603EF5-1474-45A4-BF94-8AFA33F9A8B7}" dt="2024-03-21T13:25:12.357" v="1" actId="47"/>
      <pc:docMkLst>
        <pc:docMk/>
      </pc:docMkLst>
      <pc:sldChg chg="del">
        <pc:chgData name="松浦英宗" userId="9b03fd3a-662f-49ff-9af1-1b93cf7aab22" providerId="ADAL" clId="{56603EF5-1474-45A4-BF94-8AFA33F9A8B7}" dt="2024-03-21T13:25:12.357" v="1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56603EF5-1474-45A4-BF94-8AFA33F9A8B7}" dt="2024-03-21T13:25:09.401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56603EF5-1474-45A4-BF94-8AFA33F9A8B7}" dt="2024-03-21T13:25:12.357" v="1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56603EF5-1474-45A4-BF94-8AFA33F9A8B7}" dt="2024-03-21T13:25:12.357" v="1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56603EF5-1474-45A4-BF94-8AFA33F9A8B7}" dt="2024-03-21T13:25:09.401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56603EF5-1474-45A4-BF94-8AFA33F9A8B7}" dt="2024-03-21T13:25:09.401" v="0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56603EF5-1474-45A4-BF94-8AFA33F9A8B7}" dt="2024-03-21T13:25:09.401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56603EF5-1474-45A4-BF94-8AFA33F9A8B7}" dt="2024-03-21T13:25:12.357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56603EF5-1474-45A4-BF94-8AFA33F9A8B7}" dt="2024-03-21T13:25:12.357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56603EF5-1474-45A4-BF94-8AFA33F9A8B7}" dt="2024-03-21T13:25:12.357" v="1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56603EF5-1474-45A4-BF94-8AFA33F9A8B7}" dt="2024-03-21T13:25:12.357" v="1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56603EF5-1474-45A4-BF94-8AFA33F9A8B7}" dt="2024-03-21T13:25:09.401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56603EF5-1474-45A4-BF94-8AFA33F9A8B7}" dt="2024-03-21T13:25:12.357" v="1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56603EF5-1474-45A4-BF94-8AFA33F9A8B7}" dt="2024-03-21T13:25:12.357" v="1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56603EF5-1474-45A4-BF94-8AFA33F9A8B7}" dt="2024-03-21T13:25:12.357" v="1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56603EF5-1474-45A4-BF94-8AFA33F9A8B7}" dt="2024-03-21T13:25:12.357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56603EF5-1474-45A4-BF94-8AFA33F9A8B7}" dt="2024-03-21T13:25:12.357" v="1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56603EF5-1474-45A4-BF94-8AFA33F9A8B7}" dt="2024-03-21T13:25:12.357" v="1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56603EF5-1474-45A4-BF94-8AFA33F9A8B7}" dt="2024-03-21T13:25:12.357" v="1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56603EF5-1474-45A4-BF94-8AFA33F9A8B7}" dt="2024-03-21T13:25:09.401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56603EF5-1474-45A4-BF94-8AFA33F9A8B7}" dt="2024-03-21T13:25:12.357" v="1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56603EF5-1474-45A4-BF94-8AFA33F9A8B7}" dt="2024-03-21T13:25:12.357" v="1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56603EF5-1474-45A4-BF94-8AFA33F9A8B7}" dt="2024-03-21T13:25:09.401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56603EF5-1474-45A4-BF94-8AFA33F9A8B7}" dt="2024-03-21T13:25:12.357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56603EF5-1474-45A4-BF94-8AFA33F9A8B7}" dt="2024-03-21T13:25:12.357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56603EF5-1474-45A4-BF94-8AFA33F9A8B7}" dt="2024-03-21T13:25:09.401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56603EF5-1474-45A4-BF94-8AFA33F9A8B7}" dt="2024-03-21T13:25:12.357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56603EF5-1474-45A4-BF94-8AFA33F9A8B7}" dt="2024-03-21T13:25:09.401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56603EF5-1474-45A4-BF94-8AFA33F9A8B7}" dt="2024-03-21T13:25:09.401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56603EF5-1474-45A4-BF94-8AFA33F9A8B7}" dt="2024-03-21T13:25:09.401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56603EF5-1474-45A4-BF94-8AFA33F9A8B7}" dt="2024-03-21T13:25:09.401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56603EF5-1474-45A4-BF94-8AFA33F9A8B7}" dt="2024-03-21T13:25:12.357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56603EF5-1474-45A4-BF94-8AFA33F9A8B7}" dt="2024-03-21T13:25:12.357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56603EF5-1474-45A4-BF94-8AFA33F9A8B7}" dt="2024-03-21T13:25:12.357" v="1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56603EF5-1474-45A4-BF94-8AFA33F9A8B7}" dt="2024-03-21T13:25:09.401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56603EF5-1474-45A4-BF94-8AFA33F9A8B7}" dt="2024-03-21T13:25:09.401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56603EF5-1474-45A4-BF94-8AFA33F9A8B7}" dt="2024-03-21T13:25:12.357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56603EF5-1474-45A4-BF94-8AFA33F9A8B7}" dt="2024-03-21T13:25:12.357" v="1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56603EF5-1474-45A4-BF94-8AFA33F9A8B7}" dt="2024-03-21T13:25:12.357" v="1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56603EF5-1474-45A4-BF94-8AFA33F9A8B7}" dt="2024-03-21T13:25:12.357" v="1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56603EF5-1474-45A4-BF94-8AFA33F9A8B7}" dt="2024-03-21T13:25:12.357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56603EF5-1474-45A4-BF94-8AFA33F9A8B7}" dt="2024-03-21T13:25:12.357" v="1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56603EF5-1474-45A4-BF94-8AFA33F9A8B7}" dt="2024-03-21T13:25:09.401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56603EF5-1474-45A4-BF94-8AFA33F9A8B7}" dt="2024-03-21T13:25:12.357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56603EF5-1474-45A4-BF94-8AFA33F9A8B7}" dt="2024-03-21T13:25:12.357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56603EF5-1474-45A4-BF94-8AFA33F9A8B7}" dt="2024-03-21T13:25:12.357" v="1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56603EF5-1474-45A4-BF94-8AFA33F9A8B7}" dt="2024-03-21T13:25:09.401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56603EF5-1474-45A4-BF94-8AFA33F9A8B7}" dt="2024-03-21T13:25:12.357" v="1" actId="47"/>
        <pc:sldMasterMkLst>
          <pc:docMk/>
          <pc:sldMasterMk cId="3648449963" sldId="2147483648"/>
        </pc:sldMasterMkLst>
        <pc:sldLayoutChg chg="del">
          <pc:chgData name="松浦英宗" userId="9b03fd3a-662f-49ff-9af1-1b93cf7aab22" providerId="ADAL" clId="{56603EF5-1474-45A4-BF94-8AFA33F9A8B7}" dt="2024-03-21T13:25:12.357" v="1" actId="47"/>
          <pc:sldLayoutMkLst>
            <pc:docMk/>
            <pc:sldMasterMk cId="3648449963" sldId="2147483648"/>
            <pc:sldLayoutMk cId="1089864183" sldId="2147483685"/>
          </pc:sldLayoutMkLst>
        </pc:sldLayoutChg>
      </pc:sldMasterChg>
    </pc:docChg>
  </pc:docChgLst>
  <pc:docChgLst>
    <pc:chgData name="松浦英宗" userId="9b03fd3a-662f-49ff-9af1-1b93cf7aab22" providerId="ADAL" clId="{B8220723-1087-4170-95C4-88BBC6795412}"/>
    <pc:docChg chg="delSld delSection modSection">
      <pc:chgData name="松浦英宗" userId="9b03fd3a-662f-49ff-9af1-1b93cf7aab22" providerId="ADAL" clId="{B8220723-1087-4170-95C4-88BBC6795412}" dt="2024-03-21T12:40:00.581" v="0" actId="47"/>
      <pc:docMkLst>
        <pc:docMk/>
      </pc:docMkLst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960428355" sldId="601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A7A90B-2C5B-E7BF-A9E0-73DB987C5C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C059421-7145-F47E-DADF-80CEBFAF9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6EE838-08F8-9B31-E59F-1B636A8A0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20FB86-5335-6EE4-E8CD-F4A98753E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DE71A-48C2-3631-8DA6-92A3F938C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135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BCBD047-9C5A-441C-452D-9737F3759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A6C643D-BD21-2557-3530-48A38E07F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2A1DFE-29F2-5373-B134-5EBB54A156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A1AB94-63E8-C59F-D8F3-C03410B06A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C59137-AB5C-69F8-FF9C-8D12D71491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44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1D4589A6-D20F-265C-64F4-32F23682EFB7}"/>
              </a:ext>
            </a:extLst>
          </p:cNvPr>
          <p:cNvGrpSpPr/>
          <p:nvPr/>
        </p:nvGrpSpPr>
        <p:grpSpPr>
          <a:xfrm>
            <a:off x="554362" y="282884"/>
            <a:ext cx="11423506" cy="6292233"/>
            <a:chOff x="554362" y="282884"/>
            <a:chExt cx="11423506" cy="6292233"/>
          </a:xfrm>
        </p:grpSpPr>
        <p:grpSp>
          <p:nvGrpSpPr>
            <p:cNvPr id="83" name="グループ化 82">
              <a:extLst>
                <a:ext uri="{FF2B5EF4-FFF2-40B4-BE49-F238E27FC236}">
                  <a16:creationId xmlns:a16="http://schemas.microsoft.com/office/drawing/2014/main" id="{D551DA7A-48FF-B54C-1D15-046E24B25806}"/>
                </a:ext>
              </a:extLst>
            </p:cNvPr>
            <p:cNvGrpSpPr/>
            <p:nvPr/>
          </p:nvGrpSpPr>
          <p:grpSpPr>
            <a:xfrm>
              <a:off x="7744360" y="282884"/>
              <a:ext cx="4233508" cy="6292233"/>
              <a:chOff x="5374670" y="282884"/>
              <a:chExt cx="4233508" cy="6292233"/>
            </a:xfrm>
          </p:grpSpPr>
          <p:grpSp>
            <p:nvGrpSpPr>
              <p:cNvPr id="4" name="グループ化 3">
                <a:extLst>
                  <a:ext uri="{FF2B5EF4-FFF2-40B4-BE49-F238E27FC236}">
                    <a16:creationId xmlns:a16="http://schemas.microsoft.com/office/drawing/2014/main" id="{C04CE6DE-19F1-656C-57D1-18258080B312}"/>
                  </a:ext>
                </a:extLst>
              </p:cNvPr>
              <p:cNvGrpSpPr/>
              <p:nvPr/>
            </p:nvGrpSpPr>
            <p:grpSpPr>
              <a:xfrm>
                <a:off x="7796004" y="282884"/>
                <a:ext cx="1812174" cy="1699200"/>
                <a:chOff x="4953000" y="0"/>
                <a:chExt cx="4953014" cy="6858000"/>
              </a:xfrm>
            </p:grpSpPr>
            <p:sp>
              <p:nvSpPr>
                <p:cNvPr id="7" name="正方形/長方形 6">
                  <a:extLst>
                    <a:ext uri="{FF2B5EF4-FFF2-40B4-BE49-F238E27FC236}">
                      <a16:creationId xmlns:a16="http://schemas.microsoft.com/office/drawing/2014/main" id="{CD4569F1-6B55-D094-2DC9-B05221555652}"/>
                    </a:ext>
                  </a:extLst>
                </p:cNvPr>
                <p:cNvSpPr/>
                <p:nvPr/>
              </p:nvSpPr>
              <p:spPr>
                <a:xfrm flipH="1">
                  <a:off x="4953000" y="0"/>
                  <a:ext cx="4953000" cy="6858000"/>
                </a:xfrm>
                <a:prstGeom prst="rect">
                  <a:avLst/>
                </a:prstGeom>
                <a:gradFill>
                  <a:gsLst>
                    <a:gs pos="100000">
                      <a:srgbClr val="00AAC9"/>
                    </a:gs>
                    <a:gs pos="0">
                      <a:srgbClr val="105277"/>
                    </a:gs>
                  </a:gsLst>
                  <a:lin ang="5400000" scaled="1"/>
                </a:gradFill>
                <a:ln w="9525">
                  <a:noFill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lIns="72000" tIns="72000" rIns="72000" bIns="72000" rtlCol="0" anchor="t" anchorCtr="0">
                  <a:noAutofit/>
                </a:bodyPr>
                <a:lstStyle/>
                <a:p>
                  <a:pPr>
                    <a:lnSpc>
                      <a:spcPct val="90000"/>
                    </a:lnSpc>
                    <a:spcBef>
                      <a:spcPts val="400"/>
                    </a:spcBef>
                  </a:pPr>
                  <a:endParaRPr lang="ja-JP" altLang="en-US" sz="15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</p:txBody>
            </p:sp>
            <p:grpSp>
              <p:nvGrpSpPr>
                <p:cNvPr id="8" name="グループ化 7">
                  <a:extLst>
                    <a:ext uri="{FF2B5EF4-FFF2-40B4-BE49-F238E27FC236}">
                      <a16:creationId xmlns:a16="http://schemas.microsoft.com/office/drawing/2014/main" id="{A65BF38E-10FF-DE42-151B-29D92ACC9F6D}"/>
                    </a:ext>
                  </a:extLst>
                </p:cNvPr>
                <p:cNvGrpSpPr/>
                <p:nvPr/>
              </p:nvGrpSpPr>
              <p:grpSpPr>
                <a:xfrm>
                  <a:off x="9528159" y="3175"/>
                  <a:ext cx="193040" cy="6854825"/>
                  <a:chOff x="9528159" y="3175"/>
                  <a:chExt cx="193040" cy="6854825"/>
                </a:xfrm>
              </p:grpSpPr>
              <p:cxnSp>
                <p:nvCxnSpPr>
                  <p:cNvPr id="14" name="直線矢印コネクタ 13">
                    <a:extLst>
                      <a:ext uri="{FF2B5EF4-FFF2-40B4-BE49-F238E27FC236}">
                        <a16:creationId xmlns:a16="http://schemas.microsoft.com/office/drawing/2014/main" id="{313E601C-0E1D-7E4B-8896-89ACE9E4AC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28159" y="3175"/>
                    <a:ext cx="0" cy="6854825"/>
                  </a:xfrm>
                  <a:prstGeom prst="straightConnector1">
                    <a:avLst/>
                  </a:prstGeom>
                  <a:ln w="9525">
                    <a:gradFill>
                      <a:gsLst>
                        <a:gs pos="100000">
                          <a:srgbClr val="00C5E6"/>
                        </a:gs>
                        <a:gs pos="0">
                          <a:srgbClr val="146998"/>
                        </a:gs>
                      </a:gsLst>
                      <a:lin ang="5400000" scaled="1"/>
                    </a:gra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" name="直線矢印コネクタ 14">
                    <a:extLst>
                      <a:ext uri="{FF2B5EF4-FFF2-40B4-BE49-F238E27FC236}">
                        <a16:creationId xmlns:a16="http://schemas.microsoft.com/office/drawing/2014/main" id="{C208CFAD-26C5-3E32-B06E-7675E917371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721199" y="3175"/>
                    <a:ext cx="0" cy="6854825"/>
                  </a:xfrm>
                  <a:prstGeom prst="straightConnector1">
                    <a:avLst/>
                  </a:prstGeom>
                  <a:ln w="9525">
                    <a:gradFill>
                      <a:gsLst>
                        <a:gs pos="100000">
                          <a:srgbClr val="00C5E6"/>
                        </a:gs>
                        <a:gs pos="0">
                          <a:srgbClr val="146998"/>
                        </a:gs>
                      </a:gsLst>
                      <a:lin ang="5400000" scaled="1"/>
                    </a:gra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9" name="グループ化 8">
                  <a:extLst>
                    <a:ext uri="{FF2B5EF4-FFF2-40B4-BE49-F238E27FC236}">
                      <a16:creationId xmlns:a16="http://schemas.microsoft.com/office/drawing/2014/main" id="{35D8D125-6DA9-1760-2052-6CAFFAE722E5}"/>
                    </a:ext>
                  </a:extLst>
                </p:cNvPr>
                <p:cNvGrpSpPr/>
                <p:nvPr/>
              </p:nvGrpSpPr>
              <p:grpSpPr>
                <a:xfrm rot="16200000">
                  <a:off x="7292871" y="-2090704"/>
                  <a:ext cx="273279" cy="4953006"/>
                  <a:chOff x="9344503" y="3175"/>
                  <a:chExt cx="273279" cy="6854831"/>
                </a:xfrm>
              </p:grpSpPr>
              <p:cxnSp>
                <p:nvCxnSpPr>
                  <p:cNvPr id="10" name="直線矢印コネクタ 9">
                    <a:extLst>
                      <a:ext uri="{FF2B5EF4-FFF2-40B4-BE49-F238E27FC236}">
                        <a16:creationId xmlns:a16="http://schemas.microsoft.com/office/drawing/2014/main" id="{5DB39586-3DF3-68BF-DF0F-AE74E60A15D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344503" y="3175"/>
                    <a:ext cx="0" cy="6854831"/>
                  </a:xfrm>
                  <a:prstGeom prst="straightConnector1">
                    <a:avLst/>
                  </a:prstGeom>
                  <a:ln w="9525">
                    <a:gradFill>
                      <a:gsLst>
                        <a:gs pos="100000">
                          <a:srgbClr val="00C5E6"/>
                        </a:gs>
                        <a:gs pos="0">
                          <a:srgbClr val="146998"/>
                        </a:gs>
                      </a:gsLst>
                      <a:lin ang="5400000" scaled="1"/>
                    </a:gra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" name="直線矢印コネクタ 12">
                    <a:extLst>
                      <a:ext uri="{FF2B5EF4-FFF2-40B4-BE49-F238E27FC236}">
                        <a16:creationId xmlns:a16="http://schemas.microsoft.com/office/drawing/2014/main" id="{6A7FA7F2-9785-AF37-0DB7-C571B9E82B6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617782" y="3175"/>
                    <a:ext cx="0" cy="6854825"/>
                  </a:xfrm>
                  <a:prstGeom prst="straightConnector1">
                    <a:avLst/>
                  </a:prstGeom>
                  <a:ln w="9525">
                    <a:gradFill>
                      <a:gsLst>
                        <a:gs pos="100000">
                          <a:srgbClr val="00C5E6"/>
                        </a:gs>
                        <a:gs pos="0">
                          <a:srgbClr val="146998"/>
                        </a:gs>
                      </a:gsLst>
                      <a:lin ang="5400000" scaled="1"/>
                    </a:gra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5" name="グループ化 24">
                <a:extLst>
                  <a:ext uri="{FF2B5EF4-FFF2-40B4-BE49-F238E27FC236}">
                    <a16:creationId xmlns:a16="http://schemas.microsoft.com/office/drawing/2014/main" id="{6BF2FC32-9E72-756B-820B-CC98944FA0C0}"/>
                  </a:ext>
                </a:extLst>
              </p:cNvPr>
              <p:cNvGrpSpPr/>
              <p:nvPr/>
            </p:nvGrpSpPr>
            <p:grpSpPr>
              <a:xfrm rot="10800000">
                <a:off x="5374670" y="2579398"/>
                <a:ext cx="1812174" cy="1699200"/>
                <a:chOff x="4953000" y="0"/>
                <a:chExt cx="4953014" cy="6858000"/>
              </a:xfrm>
            </p:grpSpPr>
            <p:sp>
              <p:nvSpPr>
                <p:cNvPr id="26" name="正方形/長方形 25">
                  <a:extLst>
                    <a:ext uri="{FF2B5EF4-FFF2-40B4-BE49-F238E27FC236}">
                      <a16:creationId xmlns:a16="http://schemas.microsoft.com/office/drawing/2014/main" id="{C16D7D6C-F136-234D-05B3-A633723F3703}"/>
                    </a:ext>
                  </a:extLst>
                </p:cNvPr>
                <p:cNvSpPr/>
                <p:nvPr/>
              </p:nvSpPr>
              <p:spPr>
                <a:xfrm flipH="1">
                  <a:off x="4953000" y="0"/>
                  <a:ext cx="4953000" cy="6858000"/>
                </a:xfrm>
                <a:prstGeom prst="rect">
                  <a:avLst/>
                </a:prstGeom>
                <a:gradFill>
                  <a:gsLst>
                    <a:gs pos="100000">
                      <a:srgbClr val="00AAC9"/>
                    </a:gs>
                    <a:gs pos="0">
                      <a:srgbClr val="105277"/>
                    </a:gs>
                  </a:gsLst>
                  <a:lin ang="5400000" scaled="1"/>
                </a:gradFill>
                <a:ln w="9525">
                  <a:noFill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lIns="72000" tIns="72000" rIns="72000" bIns="72000" rtlCol="0" anchor="t" anchorCtr="0">
                  <a:noAutofit/>
                </a:bodyPr>
                <a:lstStyle/>
                <a:p>
                  <a:pPr>
                    <a:lnSpc>
                      <a:spcPct val="90000"/>
                    </a:lnSpc>
                    <a:spcBef>
                      <a:spcPts val="400"/>
                    </a:spcBef>
                  </a:pPr>
                  <a:endParaRPr lang="ja-JP" altLang="en-US" sz="15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</p:txBody>
            </p:sp>
            <p:grpSp>
              <p:nvGrpSpPr>
                <p:cNvPr id="27" name="グループ化 26">
                  <a:extLst>
                    <a:ext uri="{FF2B5EF4-FFF2-40B4-BE49-F238E27FC236}">
                      <a16:creationId xmlns:a16="http://schemas.microsoft.com/office/drawing/2014/main" id="{A413BCF9-3A2D-9B75-6B83-3BBE3601AE5C}"/>
                    </a:ext>
                  </a:extLst>
                </p:cNvPr>
                <p:cNvGrpSpPr/>
                <p:nvPr/>
              </p:nvGrpSpPr>
              <p:grpSpPr>
                <a:xfrm>
                  <a:off x="9528159" y="3175"/>
                  <a:ext cx="193040" cy="6854825"/>
                  <a:chOff x="9528159" y="3175"/>
                  <a:chExt cx="193040" cy="6854825"/>
                </a:xfrm>
              </p:grpSpPr>
              <p:cxnSp>
                <p:nvCxnSpPr>
                  <p:cNvPr id="31" name="直線矢印コネクタ 30">
                    <a:extLst>
                      <a:ext uri="{FF2B5EF4-FFF2-40B4-BE49-F238E27FC236}">
                        <a16:creationId xmlns:a16="http://schemas.microsoft.com/office/drawing/2014/main" id="{267D3FDB-A1D7-661A-CE60-E51EF12E617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28159" y="3175"/>
                    <a:ext cx="0" cy="6854825"/>
                  </a:xfrm>
                  <a:prstGeom prst="straightConnector1">
                    <a:avLst/>
                  </a:prstGeom>
                  <a:ln w="9525">
                    <a:gradFill>
                      <a:gsLst>
                        <a:gs pos="100000">
                          <a:srgbClr val="00C5E6"/>
                        </a:gs>
                        <a:gs pos="0">
                          <a:srgbClr val="146998"/>
                        </a:gs>
                      </a:gsLst>
                      <a:lin ang="5400000" scaled="1"/>
                    </a:gra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" name="直線矢印コネクタ 31">
                    <a:extLst>
                      <a:ext uri="{FF2B5EF4-FFF2-40B4-BE49-F238E27FC236}">
                        <a16:creationId xmlns:a16="http://schemas.microsoft.com/office/drawing/2014/main" id="{874BE65F-0AA9-B84F-3213-FAF8AE019C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721199" y="3175"/>
                    <a:ext cx="0" cy="6854825"/>
                  </a:xfrm>
                  <a:prstGeom prst="straightConnector1">
                    <a:avLst/>
                  </a:prstGeom>
                  <a:ln w="9525">
                    <a:gradFill>
                      <a:gsLst>
                        <a:gs pos="100000">
                          <a:srgbClr val="00C5E6"/>
                        </a:gs>
                        <a:gs pos="0">
                          <a:srgbClr val="146998"/>
                        </a:gs>
                      </a:gsLst>
                      <a:lin ang="5400000" scaled="1"/>
                    </a:gra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8" name="グループ化 27">
                  <a:extLst>
                    <a:ext uri="{FF2B5EF4-FFF2-40B4-BE49-F238E27FC236}">
                      <a16:creationId xmlns:a16="http://schemas.microsoft.com/office/drawing/2014/main" id="{3C98E092-94EB-25B6-4975-00A94882CC19}"/>
                    </a:ext>
                  </a:extLst>
                </p:cNvPr>
                <p:cNvGrpSpPr/>
                <p:nvPr/>
              </p:nvGrpSpPr>
              <p:grpSpPr>
                <a:xfrm rot="16200000">
                  <a:off x="7292871" y="-2090704"/>
                  <a:ext cx="273279" cy="4953006"/>
                  <a:chOff x="9344503" y="3175"/>
                  <a:chExt cx="273279" cy="6854831"/>
                </a:xfrm>
              </p:grpSpPr>
              <p:cxnSp>
                <p:nvCxnSpPr>
                  <p:cNvPr id="29" name="直線矢印コネクタ 28">
                    <a:extLst>
                      <a:ext uri="{FF2B5EF4-FFF2-40B4-BE49-F238E27FC236}">
                        <a16:creationId xmlns:a16="http://schemas.microsoft.com/office/drawing/2014/main" id="{824A7286-852E-0E84-B02E-C090A489277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344503" y="3175"/>
                    <a:ext cx="0" cy="6854831"/>
                  </a:xfrm>
                  <a:prstGeom prst="straightConnector1">
                    <a:avLst/>
                  </a:prstGeom>
                  <a:ln w="9525">
                    <a:gradFill>
                      <a:gsLst>
                        <a:gs pos="100000">
                          <a:srgbClr val="00C5E6"/>
                        </a:gs>
                        <a:gs pos="0">
                          <a:srgbClr val="146998"/>
                        </a:gs>
                      </a:gsLst>
                      <a:lin ang="5400000" scaled="1"/>
                    </a:gra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直線矢印コネクタ 29">
                    <a:extLst>
                      <a:ext uri="{FF2B5EF4-FFF2-40B4-BE49-F238E27FC236}">
                        <a16:creationId xmlns:a16="http://schemas.microsoft.com/office/drawing/2014/main" id="{4F54E7BE-89AD-82ED-E3C3-5D9FF8A71D2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617782" y="3175"/>
                    <a:ext cx="0" cy="6854825"/>
                  </a:xfrm>
                  <a:prstGeom prst="straightConnector1">
                    <a:avLst/>
                  </a:prstGeom>
                  <a:ln w="9525">
                    <a:gradFill>
                      <a:gsLst>
                        <a:gs pos="100000">
                          <a:srgbClr val="00C5E6"/>
                        </a:gs>
                        <a:gs pos="0">
                          <a:srgbClr val="146998"/>
                        </a:gs>
                      </a:gsLst>
                      <a:lin ang="5400000" scaled="1"/>
                    </a:gra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33" name="グループ化 32">
                <a:extLst>
                  <a:ext uri="{FF2B5EF4-FFF2-40B4-BE49-F238E27FC236}">
                    <a16:creationId xmlns:a16="http://schemas.microsoft.com/office/drawing/2014/main" id="{2A2168A1-539C-E0CA-148F-4D244CF8EC6C}"/>
                  </a:ext>
                </a:extLst>
              </p:cNvPr>
              <p:cNvGrpSpPr/>
              <p:nvPr/>
            </p:nvGrpSpPr>
            <p:grpSpPr>
              <a:xfrm rot="5400000">
                <a:off x="7851369" y="4819430"/>
                <a:ext cx="1699203" cy="1812171"/>
                <a:chOff x="4953000" y="0"/>
                <a:chExt cx="4953014" cy="6858000"/>
              </a:xfrm>
            </p:grpSpPr>
            <p:sp>
              <p:nvSpPr>
                <p:cNvPr id="34" name="正方形/長方形 33">
                  <a:extLst>
                    <a:ext uri="{FF2B5EF4-FFF2-40B4-BE49-F238E27FC236}">
                      <a16:creationId xmlns:a16="http://schemas.microsoft.com/office/drawing/2014/main" id="{C529D2B5-EC36-DB93-943F-F27D436B265B}"/>
                    </a:ext>
                  </a:extLst>
                </p:cNvPr>
                <p:cNvSpPr/>
                <p:nvPr/>
              </p:nvSpPr>
              <p:spPr>
                <a:xfrm flipH="1">
                  <a:off x="4953000" y="0"/>
                  <a:ext cx="4953000" cy="6858000"/>
                </a:xfrm>
                <a:prstGeom prst="rect">
                  <a:avLst/>
                </a:prstGeom>
                <a:gradFill>
                  <a:gsLst>
                    <a:gs pos="100000">
                      <a:srgbClr val="00AAC9"/>
                    </a:gs>
                    <a:gs pos="0">
                      <a:srgbClr val="105277"/>
                    </a:gs>
                  </a:gsLst>
                  <a:lin ang="5400000" scaled="1"/>
                </a:gradFill>
                <a:ln w="9525">
                  <a:noFill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lIns="72000" tIns="72000" rIns="72000" bIns="72000" rtlCol="0" anchor="t" anchorCtr="0">
                  <a:noAutofit/>
                </a:bodyPr>
                <a:lstStyle/>
                <a:p>
                  <a:pPr>
                    <a:lnSpc>
                      <a:spcPct val="90000"/>
                    </a:lnSpc>
                    <a:spcBef>
                      <a:spcPts val="400"/>
                    </a:spcBef>
                  </a:pPr>
                  <a:endParaRPr lang="ja-JP" altLang="en-US" sz="15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</p:txBody>
            </p:sp>
            <p:grpSp>
              <p:nvGrpSpPr>
                <p:cNvPr id="35" name="グループ化 34">
                  <a:extLst>
                    <a:ext uri="{FF2B5EF4-FFF2-40B4-BE49-F238E27FC236}">
                      <a16:creationId xmlns:a16="http://schemas.microsoft.com/office/drawing/2014/main" id="{8D2B45AC-6294-27DA-9F60-6DC765C27DBB}"/>
                    </a:ext>
                  </a:extLst>
                </p:cNvPr>
                <p:cNvGrpSpPr/>
                <p:nvPr/>
              </p:nvGrpSpPr>
              <p:grpSpPr>
                <a:xfrm>
                  <a:off x="9528159" y="3175"/>
                  <a:ext cx="193040" cy="6854825"/>
                  <a:chOff x="9528159" y="3175"/>
                  <a:chExt cx="193040" cy="6854825"/>
                </a:xfrm>
              </p:grpSpPr>
              <p:cxnSp>
                <p:nvCxnSpPr>
                  <p:cNvPr id="39" name="直線矢印コネクタ 38">
                    <a:extLst>
                      <a:ext uri="{FF2B5EF4-FFF2-40B4-BE49-F238E27FC236}">
                        <a16:creationId xmlns:a16="http://schemas.microsoft.com/office/drawing/2014/main" id="{917343FB-71B1-584E-0954-4D4DA9718F0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28159" y="3175"/>
                    <a:ext cx="0" cy="6854825"/>
                  </a:xfrm>
                  <a:prstGeom prst="straightConnector1">
                    <a:avLst/>
                  </a:prstGeom>
                  <a:ln w="9525">
                    <a:gradFill>
                      <a:gsLst>
                        <a:gs pos="100000">
                          <a:srgbClr val="00C5E6"/>
                        </a:gs>
                        <a:gs pos="0">
                          <a:srgbClr val="146998"/>
                        </a:gs>
                      </a:gsLst>
                      <a:lin ang="5400000" scaled="1"/>
                    </a:gra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" name="直線矢印コネクタ 39">
                    <a:extLst>
                      <a:ext uri="{FF2B5EF4-FFF2-40B4-BE49-F238E27FC236}">
                        <a16:creationId xmlns:a16="http://schemas.microsoft.com/office/drawing/2014/main" id="{5B1EFA70-ACEF-03D1-1D4D-10766F895BA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721199" y="3175"/>
                    <a:ext cx="0" cy="6854825"/>
                  </a:xfrm>
                  <a:prstGeom prst="straightConnector1">
                    <a:avLst/>
                  </a:prstGeom>
                  <a:ln w="9525">
                    <a:gradFill>
                      <a:gsLst>
                        <a:gs pos="100000">
                          <a:srgbClr val="00C5E6"/>
                        </a:gs>
                        <a:gs pos="0">
                          <a:srgbClr val="146998"/>
                        </a:gs>
                      </a:gsLst>
                      <a:lin ang="5400000" scaled="1"/>
                    </a:gra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6" name="グループ化 35">
                  <a:extLst>
                    <a:ext uri="{FF2B5EF4-FFF2-40B4-BE49-F238E27FC236}">
                      <a16:creationId xmlns:a16="http://schemas.microsoft.com/office/drawing/2014/main" id="{94264EAB-91CA-982E-795E-61BD3527A024}"/>
                    </a:ext>
                  </a:extLst>
                </p:cNvPr>
                <p:cNvGrpSpPr/>
                <p:nvPr/>
              </p:nvGrpSpPr>
              <p:grpSpPr>
                <a:xfrm rot="16200000">
                  <a:off x="7292871" y="-2090704"/>
                  <a:ext cx="273279" cy="4953006"/>
                  <a:chOff x="9344503" y="3175"/>
                  <a:chExt cx="273279" cy="6854831"/>
                </a:xfrm>
              </p:grpSpPr>
              <p:cxnSp>
                <p:nvCxnSpPr>
                  <p:cNvPr id="37" name="直線矢印コネクタ 36">
                    <a:extLst>
                      <a:ext uri="{FF2B5EF4-FFF2-40B4-BE49-F238E27FC236}">
                        <a16:creationId xmlns:a16="http://schemas.microsoft.com/office/drawing/2014/main" id="{4C58F8E9-4BF5-449F-B735-EB846667068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344503" y="3175"/>
                    <a:ext cx="0" cy="6854831"/>
                  </a:xfrm>
                  <a:prstGeom prst="straightConnector1">
                    <a:avLst/>
                  </a:prstGeom>
                  <a:ln w="9525">
                    <a:gradFill>
                      <a:gsLst>
                        <a:gs pos="100000">
                          <a:srgbClr val="00C5E6"/>
                        </a:gs>
                        <a:gs pos="0">
                          <a:srgbClr val="146998"/>
                        </a:gs>
                      </a:gsLst>
                      <a:lin ang="5400000" scaled="1"/>
                    </a:gra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直線矢印コネクタ 37">
                    <a:extLst>
                      <a:ext uri="{FF2B5EF4-FFF2-40B4-BE49-F238E27FC236}">
                        <a16:creationId xmlns:a16="http://schemas.microsoft.com/office/drawing/2014/main" id="{830849F4-9A95-5BC1-3924-A728585B3F7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617782" y="3175"/>
                    <a:ext cx="0" cy="6854825"/>
                  </a:xfrm>
                  <a:prstGeom prst="straightConnector1">
                    <a:avLst/>
                  </a:prstGeom>
                  <a:ln w="9525">
                    <a:gradFill>
                      <a:gsLst>
                        <a:gs pos="100000">
                          <a:srgbClr val="00C5E6"/>
                        </a:gs>
                        <a:gs pos="0">
                          <a:srgbClr val="146998"/>
                        </a:gs>
                      </a:gsLst>
                      <a:lin ang="5400000" scaled="1"/>
                    </a:gra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79" name="楕円 78">
                <a:extLst>
                  <a:ext uri="{FF2B5EF4-FFF2-40B4-BE49-F238E27FC236}">
                    <a16:creationId xmlns:a16="http://schemas.microsoft.com/office/drawing/2014/main" id="{607395BC-567D-CF11-DCCB-6F7C4FD38BD5}"/>
                  </a:ext>
                </a:extLst>
              </p:cNvPr>
              <p:cNvSpPr/>
              <p:nvPr/>
            </p:nvSpPr>
            <p:spPr>
              <a:xfrm rot="10800000" flipH="1">
                <a:off x="5661893" y="551244"/>
                <a:ext cx="1237735" cy="1160576"/>
              </a:xfrm>
              <a:prstGeom prst="ellipse">
                <a:avLst/>
              </a:prstGeom>
              <a:gradFill>
                <a:gsLst>
                  <a:gs pos="100000">
                    <a:srgbClr val="00AAC9"/>
                  </a:gs>
                  <a:gs pos="0">
                    <a:srgbClr val="105277"/>
                  </a:gs>
                </a:gsLst>
                <a:lin ang="5400000" scaled="1"/>
              </a:gradFill>
              <a:ln w="9525">
                <a:noFill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lIns="72000" tIns="72000" rIns="72000" bIns="72000" rtlCol="0" anchor="t" anchorCtr="0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ts val="400"/>
                  </a:spcBef>
                </a:pPr>
                <a:endParaRPr lang="ja-JP" altLang="en-US" sz="15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80" name="楕円 79">
                <a:extLst>
                  <a:ext uri="{FF2B5EF4-FFF2-40B4-BE49-F238E27FC236}">
                    <a16:creationId xmlns:a16="http://schemas.microsoft.com/office/drawing/2014/main" id="{351C22F9-F26A-4B72-CA09-62704F6B997C}"/>
                  </a:ext>
                </a:extLst>
              </p:cNvPr>
              <p:cNvSpPr/>
              <p:nvPr/>
            </p:nvSpPr>
            <p:spPr>
              <a:xfrm rot="10800000" flipH="1" flipV="1">
                <a:off x="8081090" y="2847758"/>
                <a:ext cx="1237735" cy="1160576"/>
              </a:xfrm>
              <a:prstGeom prst="ellipse">
                <a:avLst/>
              </a:prstGeom>
              <a:gradFill>
                <a:gsLst>
                  <a:gs pos="100000">
                    <a:srgbClr val="00AAC9"/>
                  </a:gs>
                  <a:gs pos="0">
                    <a:srgbClr val="105277"/>
                  </a:gs>
                </a:gsLst>
                <a:lin ang="5400000" scaled="1"/>
              </a:gradFill>
              <a:ln w="9525">
                <a:noFill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lIns="72000" tIns="72000" rIns="72000" bIns="72000" rtlCol="0" anchor="t" anchorCtr="0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ts val="400"/>
                  </a:spcBef>
                </a:pPr>
                <a:endParaRPr lang="ja-JP" altLang="en-US" sz="15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81" name="楕円 80">
                <a:extLst>
                  <a:ext uri="{FF2B5EF4-FFF2-40B4-BE49-F238E27FC236}">
                    <a16:creationId xmlns:a16="http://schemas.microsoft.com/office/drawing/2014/main" id="{79BEF05B-B5BC-9122-016F-8987BE9DB52A}"/>
                  </a:ext>
                </a:extLst>
              </p:cNvPr>
              <p:cNvSpPr/>
              <p:nvPr/>
            </p:nvSpPr>
            <p:spPr>
              <a:xfrm rot="10800000" flipH="1" flipV="1">
                <a:off x="5656969" y="5145229"/>
                <a:ext cx="1237735" cy="1160576"/>
              </a:xfrm>
              <a:prstGeom prst="ellipse">
                <a:avLst/>
              </a:prstGeom>
              <a:gradFill>
                <a:gsLst>
                  <a:gs pos="100000">
                    <a:srgbClr val="00AAC9"/>
                  </a:gs>
                  <a:gs pos="0">
                    <a:srgbClr val="105277"/>
                  </a:gs>
                </a:gsLst>
                <a:lin ang="5400000" scaled="1"/>
              </a:gradFill>
              <a:ln w="9525">
                <a:noFill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lIns="72000" tIns="72000" rIns="72000" bIns="72000" rtlCol="0" anchor="t" anchorCtr="0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ts val="400"/>
                  </a:spcBef>
                </a:pPr>
                <a:endParaRPr lang="ja-JP" altLang="en-US" sz="15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p:grpSp>
        <p:sp>
          <p:nvSpPr>
            <p:cNvPr id="2" name="Text Placeholder 5">
              <a:extLst>
                <a:ext uri="{FF2B5EF4-FFF2-40B4-BE49-F238E27FC236}">
                  <a16:creationId xmlns:a16="http://schemas.microsoft.com/office/drawing/2014/main" id="{C0185677-5BFE-6F5A-7C50-E29F3DAFB290}"/>
                </a:ext>
              </a:extLst>
            </p:cNvPr>
            <p:cNvSpPr txBox="1">
              <a:spLocks/>
            </p:cNvSpPr>
            <p:nvPr/>
          </p:nvSpPr>
          <p:spPr>
            <a:xfrm>
              <a:off x="554362" y="669890"/>
              <a:ext cx="5359961" cy="401321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〇〇〇株式会社</a:t>
              </a:r>
            </a:p>
          </p:txBody>
        </p:sp>
        <p:sp>
          <p:nvSpPr>
            <p:cNvPr id="5" name="Text Placeholder 5">
              <a:extLst>
                <a:ext uri="{FF2B5EF4-FFF2-40B4-BE49-F238E27FC236}">
                  <a16:creationId xmlns:a16="http://schemas.microsoft.com/office/drawing/2014/main" id="{1BFFFB74-A406-BA05-E648-17261ACF225F}"/>
                </a:ext>
              </a:extLst>
            </p:cNvPr>
            <p:cNvSpPr txBox="1">
              <a:spLocks/>
            </p:cNvSpPr>
            <p:nvPr/>
          </p:nvSpPr>
          <p:spPr>
            <a:xfrm>
              <a:off x="554362" y="1824866"/>
              <a:ext cx="5359961" cy="1049450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32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新卒採用説明会</a:t>
              </a:r>
            </a:p>
          </p:txBody>
        </p:sp>
        <p:sp>
          <p:nvSpPr>
            <p:cNvPr id="6" name="Text Placeholder 5">
              <a:extLst>
                <a:ext uri="{FF2B5EF4-FFF2-40B4-BE49-F238E27FC236}">
                  <a16:creationId xmlns:a16="http://schemas.microsoft.com/office/drawing/2014/main" id="{2733C40E-F493-AD6F-EEED-B48079C3059E}"/>
                </a:ext>
              </a:extLst>
            </p:cNvPr>
            <p:cNvSpPr txBox="1">
              <a:spLocks/>
            </p:cNvSpPr>
            <p:nvPr/>
          </p:nvSpPr>
          <p:spPr>
            <a:xfrm>
              <a:off x="554362" y="5633775"/>
              <a:ext cx="5359961" cy="401321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〇〇〇〇年〇〇月〇〇日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9235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267695-7E81-4999-B2DA-26D68AF9A0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AC9DC6-BD48-441B-BB83-B7E2E106C9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9</Words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2024-03-21T13:25:12Z</dcterms:modified>
</cp:coreProperties>
</file>