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05A5348B-B319-4F88-91DD-278C82D76D7F}"/>
    <pc:docChg chg="delSld modSection">
      <pc:chgData name="松浦英宗" userId="9b03fd3a-662f-49ff-9af1-1b93cf7aab22" providerId="ADAL" clId="{05A5348B-B319-4F88-91DD-278C82D76D7F}" dt="2024-03-21T13:24:46.074" v="1" actId="47"/>
      <pc:docMkLst>
        <pc:docMk/>
      </pc:docMkLst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05A5348B-B319-4F88-91DD-278C82D76D7F}" dt="2024-03-21T13:24:46.074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05A5348B-B319-4F88-91DD-278C82D76D7F}" dt="2024-03-21T13:24:43.38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05A5348B-B319-4F88-91DD-278C82D76D7F}" dt="2024-03-21T13:24:46.074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05A5348B-B319-4F88-91DD-278C82D76D7F}" dt="2024-03-21T13:24:46.074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9DA2D6D-078A-D29C-FBC9-D6CD3DA29749}"/>
              </a:ext>
            </a:extLst>
          </p:cNvPr>
          <p:cNvGrpSpPr/>
          <p:nvPr/>
        </p:nvGrpSpPr>
        <p:grpSpPr>
          <a:xfrm>
            <a:off x="1" y="1"/>
            <a:ext cx="12192000" cy="6858001"/>
            <a:chOff x="1146175" y="1"/>
            <a:chExt cx="9902825" cy="68580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6D06908-B26C-5806-1EE4-E60A7879F5C3}"/>
                </a:ext>
              </a:extLst>
            </p:cNvPr>
            <p:cNvGrpSpPr/>
            <p:nvPr/>
          </p:nvGrpSpPr>
          <p:grpSpPr>
            <a:xfrm>
              <a:off x="1146175" y="1"/>
              <a:ext cx="9902825" cy="6858001"/>
              <a:chOff x="3174" y="0"/>
              <a:chExt cx="9902825" cy="6858001"/>
            </a:xfrm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408E21AC-50CD-9F08-2855-D7A7479FF861}"/>
                  </a:ext>
                </a:extLst>
              </p:cNvPr>
              <p:cNvSpPr/>
              <p:nvPr/>
            </p:nvSpPr>
            <p:spPr>
              <a:xfrm flipH="1">
                <a:off x="3174" y="1"/>
                <a:ext cx="9902825" cy="6858000"/>
              </a:xfrm>
              <a:prstGeom prst="rect">
                <a:avLst/>
              </a:prstGeom>
              <a:gradFill>
                <a:gsLst>
                  <a:gs pos="67000">
                    <a:srgbClr val="087EA0"/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72000" tIns="72000" rIns="72000" bIns="72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400"/>
                  </a:spcBef>
                </a:pPr>
                <a:endParaRPr lang="ja-JP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23AF8F40-0606-6715-4E5B-636763CDC74C}"/>
                  </a:ext>
                </a:extLst>
              </p:cNvPr>
              <p:cNvGrpSpPr/>
              <p:nvPr/>
            </p:nvGrpSpPr>
            <p:grpSpPr>
              <a:xfrm>
                <a:off x="8746068" y="0"/>
                <a:ext cx="1029429" cy="6858000"/>
                <a:chOff x="5334000" y="0"/>
                <a:chExt cx="1749087" cy="6858000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CDB7B25D-D9D0-DB06-1599-E2BE37EDF65F}"/>
                    </a:ext>
                  </a:extLst>
                </p:cNvPr>
                <p:cNvCxnSpPr/>
                <p:nvPr/>
              </p:nvCxnSpPr>
              <p:spPr>
                <a:xfrm flipH="1">
                  <a:off x="533400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29C90176-FBAB-692A-7DB6-22201E933368}"/>
                    </a:ext>
                  </a:extLst>
                </p:cNvPr>
                <p:cNvCxnSpPr/>
                <p:nvPr/>
              </p:nvCxnSpPr>
              <p:spPr>
                <a:xfrm flipH="1">
                  <a:off x="547394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580DC420-164E-5F5F-EB2D-F315FE95CFB7}"/>
                    </a:ext>
                  </a:extLst>
                </p:cNvPr>
                <p:cNvCxnSpPr/>
                <p:nvPr/>
              </p:nvCxnSpPr>
              <p:spPr>
                <a:xfrm flipH="1">
                  <a:off x="561388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D71EE46C-6E42-0F38-C890-B6B459871F66}"/>
                    </a:ext>
                  </a:extLst>
                </p:cNvPr>
                <p:cNvCxnSpPr/>
                <p:nvPr/>
              </p:nvCxnSpPr>
              <p:spPr>
                <a:xfrm flipH="1">
                  <a:off x="5753820" y="0"/>
                  <a:ext cx="1329267" cy="6858000"/>
                </a:xfrm>
                <a:prstGeom prst="line">
                  <a:avLst/>
                </a:prstGeom>
                <a:ln w="9525">
                  <a:solidFill>
                    <a:schemeClr val="bg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161898C2-D89F-B913-D016-386B9D10E034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669890"/>
              <a:ext cx="9005455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1BF9C906-3959-5ADA-DD91-83F87259E82E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1824866"/>
              <a:ext cx="9005455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32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5640EA03-D43C-2D8F-1C97-FCF2FE804FEC}"/>
                </a:ext>
              </a:extLst>
            </p:cNvPr>
            <p:cNvSpPr txBox="1">
              <a:spLocks/>
            </p:cNvSpPr>
            <p:nvPr/>
          </p:nvSpPr>
          <p:spPr>
            <a:xfrm>
              <a:off x="1596449" y="5633775"/>
              <a:ext cx="9005455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590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2024-03-21T13:24:46Z</dcterms:modified>
</cp:coreProperties>
</file>