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0A968C41-3C80-4A24-883D-D0C59405173E}"/>
    <pc:docChg chg="delSld modSection">
      <pc:chgData name="松浦英宗" userId="9b03fd3a-662f-49ff-9af1-1b93cf7aab22" providerId="ADAL" clId="{0A968C41-3C80-4A24-883D-D0C59405173E}" dt="2024-03-21T13:24:11.870" v="1" actId="47"/>
      <pc:docMkLst>
        <pc:docMk/>
      </pc:docMkLst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A968C41-3C80-4A24-883D-D0C59405173E}" dt="2024-03-21T13:24:11.87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A968C41-3C80-4A24-883D-D0C59405173E}" dt="2024-03-21T13:24:08.97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A968C41-3C80-4A24-883D-D0C59405173E}" dt="2024-03-21T13:24:11.870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0A968C41-3C80-4A24-883D-D0C59405173E}" dt="2024-03-21T13:24:11.870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CE8A2F2E-C1B3-34A2-AFFA-537B15A69EA9}"/>
              </a:ext>
            </a:extLst>
          </p:cNvPr>
          <p:cNvGrpSpPr/>
          <p:nvPr/>
        </p:nvGrpSpPr>
        <p:grpSpPr>
          <a:xfrm>
            <a:off x="252743" y="0"/>
            <a:ext cx="8891258" cy="6857999"/>
            <a:chOff x="336991" y="0"/>
            <a:chExt cx="11855010" cy="685799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53EAFEC-8AAB-51A5-EDF9-D5A64C5AC6FB}"/>
                </a:ext>
              </a:extLst>
            </p:cNvPr>
            <p:cNvSpPr/>
            <p:nvPr/>
          </p:nvSpPr>
          <p:spPr>
            <a:xfrm>
              <a:off x="8229600" y="0"/>
              <a:ext cx="3962401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>
                <a:spcBef>
                  <a:spcPts val="450"/>
                </a:spcBef>
              </a:pPr>
              <a:r>
                <a:rPr lang="ja-JP" altLang="en-US" sz="6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今回で十回目</a:t>
              </a:r>
              <a:br>
                <a:rPr lang="en-US" altLang="ja-JP" sz="6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新たな事業を</a:t>
              </a:r>
              <a:br>
                <a:rPr lang="en-US" altLang="ja-JP" sz="6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6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カタチにする</a:t>
              </a:r>
              <a:endParaRPr lang="en-US" altLang="ja-JP" sz="6000" b="1" dirty="0">
                <a:ln w="38100">
                  <a:noFill/>
                </a:ln>
                <a:solidFill>
                  <a:schemeClr val="bg1">
                    <a:lumMod val="9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CFE4FC07-2ED9-67CE-0FCA-B71371D7B10B}"/>
                </a:ext>
              </a:extLst>
            </p:cNvPr>
            <p:cNvGrpSpPr/>
            <p:nvPr/>
          </p:nvGrpSpPr>
          <p:grpSpPr>
            <a:xfrm>
              <a:off x="336991" y="551971"/>
              <a:ext cx="7266967" cy="4093698"/>
              <a:chOff x="409183" y="1521657"/>
              <a:chExt cx="7976827" cy="4093698"/>
            </a:xfrm>
          </p:grpSpPr>
          <p:sp>
            <p:nvSpPr>
              <p:cNvPr id="2" name="Text Placeholder 5">
                <a:extLst>
                  <a:ext uri="{FF2B5EF4-FFF2-40B4-BE49-F238E27FC236}">
                    <a16:creationId xmlns:a16="http://schemas.microsoft.com/office/drawing/2014/main" id="{520D21CA-BAF9-B5A2-C70A-AF3F8E3C48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4" y="1521657"/>
                <a:ext cx="7976826" cy="27901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E04EE945-D1D3-AE90-4CF4-429730EB8D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3" y="2199093"/>
                <a:ext cx="7976827" cy="2738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6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新規事業</a:t>
                </a:r>
                <a:br>
                  <a:rPr lang="en-US" altLang="ja-JP" sz="6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6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創造プログラム</a:t>
                </a: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9CDDC874-5C28-ACCA-396A-F90F0E7A4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4" y="5336343"/>
                <a:ext cx="7976826" cy="27901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DBFD814F-357F-4F78-32EE-A07A9C0B8CB0}"/>
                </a:ext>
              </a:extLst>
            </p:cNvPr>
            <p:cNvGrpSpPr/>
            <p:nvPr/>
          </p:nvGrpSpPr>
          <p:grpSpPr>
            <a:xfrm>
              <a:off x="336991" y="5342807"/>
              <a:ext cx="6138883" cy="963222"/>
              <a:chOff x="336991" y="5342807"/>
              <a:chExt cx="6138883" cy="963222"/>
            </a:xfrm>
          </p:grpSpPr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3B6D0B37-333F-5FF6-D968-B1F15A688D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1672DED8-1CDC-7533-69FB-515DAB0162C2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1073690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5CE5DF75-9608-A16C-1D73-8B1816E0DA7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0389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 Placeholder 5">
                <a:extLst>
                  <a:ext uri="{FF2B5EF4-FFF2-40B4-BE49-F238E27FC236}">
                    <a16:creationId xmlns:a16="http://schemas.microsoft.com/office/drawing/2014/main" id="{BD3257EA-8861-29F3-5D62-8B83BCADFF0C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2547088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Text Placeholder 5">
                <a:extLst>
                  <a:ext uri="{FF2B5EF4-FFF2-40B4-BE49-F238E27FC236}">
                    <a16:creationId xmlns:a16="http://schemas.microsoft.com/office/drawing/2014/main" id="{5ED3FB19-6448-96A9-E37C-404EED638B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3787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Text Placeholder 5">
                <a:extLst>
                  <a:ext uri="{FF2B5EF4-FFF2-40B4-BE49-F238E27FC236}">
                    <a16:creationId xmlns:a16="http://schemas.microsoft.com/office/drawing/2014/main" id="{59E739DB-1C3B-6022-1D3E-455AE487C00C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4020486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4" name="Text Placeholder 5">
                <a:extLst>
                  <a:ext uri="{FF2B5EF4-FFF2-40B4-BE49-F238E27FC236}">
                    <a16:creationId xmlns:a16="http://schemas.microsoft.com/office/drawing/2014/main" id="{94FC9976-E402-80D6-1112-8BD5E16919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7185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" name="Text Placeholder 5">
                <a:extLst>
                  <a:ext uri="{FF2B5EF4-FFF2-40B4-BE49-F238E27FC236}">
                    <a16:creationId xmlns:a16="http://schemas.microsoft.com/office/drawing/2014/main" id="{2E337896-298A-1FFA-F87D-4FF64C86B043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5493884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1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977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17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2024-03-21T13:24:12Z</dcterms:modified>
</cp:coreProperties>
</file>