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6004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600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1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744212C0-48E1-4628-9A29-E84686A64347}"/>
    <pc:docChg chg="undo custSel modSld">
      <pc:chgData name="英宗 松浦" userId="62df0116299a32bf" providerId="LiveId" clId="{744212C0-48E1-4628-9A29-E84686A64347}" dt="2024-03-21T12:02:06.778" v="19" actId="207"/>
      <pc:docMkLst>
        <pc:docMk/>
      </pc:docMkLst>
      <pc:sldChg chg="modSp mod">
        <pc:chgData name="英宗 松浦" userId="62df0116299a32bf" providerId="LiveId" clId="{744212C0-48E1-4628-9A29-E84686A64347}" dt="2024-03-21T11:53:30.626" v="13" actId="1038"/>
        <pc:sldMkLst>
          <pc:docMk/>
          <pc:sldMk cId="4244831351" sldId="5981"/>
        </pc:sldMkLst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8" creationId="{01385A20-34ED-0185-B203-E742E66B6119}"/>
          </ac:spMkLst>
        </pc:spChg>
      </pc:sldChg>
      <pc:sldChg chg="modSp mod">
        <pc:chgData name="英宗 松浦" userId="62df0116299a32bf" providerId="LiveId" clId="{744212C0-48E1-4628-9A29-E84686A64347}" dt="2024-03-21T11:58:20.553" v="14" actId="208"/>
        <pc:sldMkLst>
          <pc:docMk/>
          <pc:sldMk cId="2643321744" sldId="5982"/>
        </pc:sldMkLst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7" creationId="{8E5C1EBB-9045-0532-FB83-A41B1CFD4461}"/>
          </ac:spMkLst>
        </pc:spChg>
      </pc:sldChg>
      <pc:sldChg chg="modSp mod">
        <pc:chgData name="英宗 松浦" userId="62df0116299a32bf" providerId="LiveId" clId="{744212C0-48E1-4628-9A29-E84686A64347}" dt="2024-03-21T12:02:06.778" v="19" actId="207"/>
        <pc:sldMkLst>
          <pc:docMk/>
          <pc:sldMk cId="3616580550" sldId="5998"/>
        </pc:sldMkLst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9" creationId="{98C5F24A-916C-0E33-B0F8-C538233E450D}"/>
          </ac:spMkLst>
        </pc:spChg>
      </pc:sldChg>
    </pc:docChg>
  </pc:docChgLst>
  <pc:docChgLst>
    <pc:chgData name="松浦英宗" userId="9b03fd3a-662f-49ff-9af1-1b93cf7aab22" providerId="ADAL" clId="{B8220723-1087-4170-95C4-88BBC6795412}"/>
    <pc:docChg chg="delSld delSection modSection">
      <pc:chgData name="松浦英宗" userId="9b03fd3a-662f-49ff-9af1-1b93cf7aab22" providerId="ADAL" clId="{B8220723-1087-4170-95C4-88BBC6795412}" dt="2024-03-21T12:40:00.581" v="0" actId="47"/>
      <pc:docMkLst>
        <pc:docMk/>
      </pc:docMkLst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960428355" sldId="6016"/>
        </pc:sldMkLst>
      </pc:sld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  <pc:docChgLst>
    <pc:chgData name="松浦英宗" userId="9b03fd3a-662f-49ff-9af1-1b93cf7aab22" providerId="ADAL" clId="{CE1E2358-B1B6-4DD1-A21D-F05F344E6432}"/>
    <pc:docChg chg="delSld modSection">
      <pc:chgData name="松浦英宗" userId="9b03fd3a-662f-49ff-9af1-1b93cf7aab22" providerId="ADAL" clId="{CE1E2358-B1B6-4DD1-A21D-F05F344E6432}" dt="2024-03-21T13:24:21.868" v="1" actId="47"/>
      <pc:docMkLst>
        <pc:docMk/>
      </pc:docMkLst>
      <pc:sldChg chg="del">
        <pc:chgData name="松浦英宗" userId="9b03fd3a-662f-49ff-9af1-1b93cf7aab22" providerId="ADAL" clId="{CE1E2358-B1B6-4DD1-A21D-F05F344E6432}" dt="2024-03-21T13:24:21.868" v="1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CE1E2358-B1B6-4DD1-A21D-F05F344E6432}" dt="2024-03-21T13:24:19.111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CE1E2358-B1B6-4DD1-A21D-F05F344E6432}" dt="2024-03-21T13:24:21.868" v="1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CE1E2358-B1B6-4DD1-A21D-F05F344E6432}" dt="2024-03-21T13:24:21.868" v="1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CE1E2358-B1B6-4DD1-A21D-F05F344E6432}" dt="2024-03-21T13:24:19.111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CE1E2358-B1B6-4DD1-A21D-F05F344E6432}" dt="2024-03-21T13:24:21.868" v="1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CE1E2358-B1B6-4DD1-A21D-F05F344E6432}" dt="2024-03-21T13:24:19.111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CE1E2358-B1B6-4DD1-A21D-F05F344E6432}" dt="2024-03-21T13:24:21.868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CE1E2358-B1B6-4DD1-A21D-F05F344E6432}" dt="2024-03-21T13:24:21.868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CE1E2358-B1B6-4DD1-A21D-F05F344E6432}" dt="2024-03-21T13:24:21.868" v="1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CE1E2358-B1B6-4DD1-A21D-F05F344E6432}" dt="2024-03-21T13:24:21.868" v="1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CE1E2358-B1B6-4DD1-A21D-F05F344E6432}" dt="2024-03-21T13:24:21.868" v="1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CE1E2358-B1B6-4DD1-A21D-F05F344E6432}" dt="2024-03-21T13:24:19.111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CE1E2358-B1B6-4DD1-A21D-F05F344E6432}" dt="2024-03-21T13:24:21.868" v="1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CE1E2358-B1B6-4DD1-A21D-F05F344E6432}" dt="2024-03-21T13:24:21.868" v="1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CE1E2358-B1B6-4DD1-A21D-F05F344E6432}" dt="2024-03-21T13:24:21.868" v="1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CE1E2358-B1B6-4DD1-A21D-F05F344E6432}" dt="2024-03-21T13:24:21.868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CE1E2358-B1B6-4DD1-A21D-F05F344E6432}" dt="2024-03-21T13:24:21.868" v="1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CE1E2358-B1B6-4DD1-A21D-F05F344E6432}" dt="2024-03-21T13:24:21.868" v="1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CE1E2358-B1B6-4DD1-A21D-F05F344E6432}" dt="2024-03-21T13:24:21.868" v="1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CE1E2358-B1B6-4DD1-A21D-F05F344E6432}" dt="2024-03-21T13:24:19.111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CE1E2358-B1B6-4DD1-A21D-F05F344E6432}" dt="2024-03-21T13:24:21.868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CE1E2358-B1B6-4DD1-A21D-F05F344E6432}" dt="2024-03-21T13:24:21.868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CE1E2358-B1B6-4DD1-A21D-F05F344E6432}" dt="2024-03-21T13:24:19.111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CE1E2358-B1B6-4DD1-A21D-F05F344E6432}" dt="2024-03-21T13:24:21.868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CE1E2358-B1B6-4DD1-A21D-F05F344E6432}" dt="2024-03-21T13:24:21.868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CE1E2358-B1B6-4DD1-A21D-F05F344E6432}" dt="2024-03-21T13:24:19.111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CE1E2358-B1B6-4DD1-A21D-F05F344E6432}" dt="2024-03-21T13:24:21.868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CE1E2358-B1B6-4DD1-A21D-F05F344E6432}" dt="2024-03-21T13:24:19.111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CE1E2358-B1B6-4DD1-A21D-F05F344E6432}" dt="2024-03-21T13:24:19.111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CE1E2358-B1B6-4DD1-A21D-F05F344E6432}" dt="2024-03-21T13:24:19.111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CE1E2358-B1B6-4DD1-A21D-F05F344E6432}" dt="2024-03-21T13:24:21.868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CE1E2358-B1B6-4DD1-A21D-F05F344E6432}" dt="2024-03-21T13:24:21.868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CE1E2358-B1B6-4DD1-A21D-F05F344E6432}" dt="2024-03-21T13:24:21.868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CE1E2358-B1B6-4DD1-A21D-F05F344E6432}" dt="2024-03-21T13:24:19.111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CE1E2358-B1B6-4DD1-A21D-F05F344E6432}" dt="2024-03-21T13:24:19.111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CE1E2358-B1B6-4DD1-A21D-F05F344E6432}" dt="2024-03-21T13:24:21.868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CE1E2358-B1B6-4DD1-A21D-F05F344E6432}" dt="2024-03-21T13:24:21.868" v="1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CE1E2358-B1B6-4DD1-A21D-F05F344E6432}" dt="2024-03-21T13:24:21.868" v="1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CE1E2358-B1B6-4DD1-A21D-F05F344E6432}" dt="2024-03-21T13:24:21.868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CE1E2358-B1B6-4DD1-A21D-F05F344E6432}" dt="2024-03-21T13:24:21.868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CE1E2358-B1B6-4DD1-A21D-F05F344E6432}" dt="2024-03-21T13:24:21.868" v="1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CE1E2358-B1B6-4DD1-A21D-F05F344E6432}" dt="2024-03-21T13:24:19.111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CE1E2358-B1B6-4DD1-A21D-F05F344E6432}" dt="2024-03-21T13:24:21.868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CE1E2358-B1B6-4DD1-A21D-F05F344E6432}" dt="2024-03-21T13:24:21.868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CE1E2358-B1B6-4DD1-A21D-F05F344E6432}" dt="2024-03-21T13:24:21.868" v="1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CE1E2358-B1B6-4DD1-A21D-F05F344E6432}" dt="2024-03-21T13:24:19.111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CE1E2358-B1B6-4DD1-A21D-F05F344E6432}" dt="2024-03-21T13:24:21.868" v="1" actId="47"/>
        <pc:sldMasterMkLst>
          <pc:docMk/>
          <pc:sldMasterMk cId="3648449963" sldId="2147483648"/>
        </pc:sldMasterMkLst>
        <pc:sldLayoutChg chg="del">
          <pc:chgData name="松浦英宗" userId="9b03fd3a-662f-49ff-9af1-1b93cf7aab22" providerId="ADAL" clId="{CE1E2358-B1B6-4DD1-A21D-F05F344E6432}" dt="2024-03-21T13:24:21.868" v="1" actId="47"/>
          <pc:sldLayoutMkLst>
            <pc:docMk/>
            <pc:sldMasterMk cId="3648449963" sldId="2147483648"/>
            <pc:sldLayoutMk cId="1089864183" sldId="2147483685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A7A90B-2C5B-E7BF-A9E0-73DB987C5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C059421-7145-F47E-DADF-80CEBFAF9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6EE838-08F8-9B31-E59F-1B636A8A0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20FB86-5335-6EE4-E8CD-F4A98753E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DE71A-48C2-3631-8DA6-92A3F938C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135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BCBD047-9C5A-441C-452D-9737F3759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6C643D-BD21-2557-3530-48A38E07F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2A1DFE-29F2-5373-B134-5EBB54A156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A1AB94-63E8-C59F-D8F3-C03410B06A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C59137-AB5C-69F8-FF9C-8D12D71491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44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CE8A2F2E-C1B3-34A2-AFFA-537B15A69EA9}"/>
              </a:ext>
            </a:extLst>
          </p:cNvPr>
          <p:cNvGrpSpPr/>
          <p:nvPr/>
        </p:nvGrpSpPr>
        <p:grpSpPr>
          <a:xfrm>
            <a:off x="336991" y="0"/>
            <a:ext cx="11855010" cy="6857999"/>
            <a:chOff x="336991" y="0"/>
            <a:chExt cx="11855010" cy="6857999"/>
          </a:xfrm>
        </p:grpSpPr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453EAFEC-8AAB-51A5-EDF9-D5A64C5AC6FB}"/>
                </a:ext>
              </a:extLst>
            </p:cNvPr>
            <p:cNvSpPr/>
            <p:nvPr/>
          </p:nvSpPr>
          <p:spPr>
            <a:xfrm>
              <a:off x="8229600" y="0"/>
              <a:ext cx="3962401" cy="685799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>
                <a:spcBef>
                  <a:spcPts val="600"/>
                </a:spcBef>
              </a:pPr>
              <a:r>
                <a:rPr lang="ja-JP" altLang="en-US" sz="8000" b="1" dirty="0">
                  <a:ln w="38100">
                    <a:noFill/>
                  </a:ln>
                  <a:solidFill>
                    <a:schemeClr val="bg1">
                      <a:lumMod val="9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今回で十回目</a:t>
              </a:r>
              <a:br>
                <a:rPr lang="en-US" altLang="ja-JP" sz="8000" b="1" dirty="0">
                  <a:ln w="38100">
                    <a:noFill/>
                  </a:ln>
                  <a:solidFill>
                    <a:schemeClr val="bg1">
                      <a:lumMod val="9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</a:br>
              <a:r>
                <a:rPr lang="ja-JP" altLang="en-US" sz="8000" b="1" dirty="0">
                  <a:ln w="38100">
                    <a:noFill/>
                  </a:ln>
                  <a:solidFill>
                    <a:schemeClr val="bg1">
                      <a:lumMod val="9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新たな事業を</a:t>
              </a:r>
              <a:br>
                <a:rPr lang="en-US" altLang="ja-JP" sz="8000" b="1" dirty="0">
                  <a:ln w="38100">
                    <a:noFill/>
                  </a:ln>
                  <a:solidFill>
                    <a:schemeClr val="bg1">
                      <a:lumMod val="9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</a:br>
              <a:r>
                <a:rPr lang="ja-JP" altLang="en-US" sz="8000" b="1" dirty="0">
                  <a:ln w="38100">
                    <a:noFill/>
                  </a:ln>
                  <a:solidFill>
                    <a:schemeClr val="bg1">
                      <a:lumMod val="95000"/>
                    </a:schemeClr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カタチにする</a:t>
              </a:r>
              <a:endParaRPr lang="en-US" altLang="ja-JP" sz="8000" b="1" dirty="0">
                <a:ln w="38100">
                  <a:noFill/>
                </a:ln>
                <a:solidFill>
                  <a:schemeClr val="bg1">
                    <a:lumMod val="9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grpSp>
          <p:nvGrpSpPr>
            <p:cNvPr id="7" name="グループ化 6">
              <a:extLst>
                <a:ext uri="{FF2B5EF4-FFF2-40B4-BE49-F238E27FC236}">
                  <a16:creationId xmlns:a16="http://schemas.microsoft.com/office/drawing/2014/main" id="{CFE4FC07-2ED9-67CE-0FCA-B71371D7B10B}"/>
                </a:ext>
              </a:extLst>
            </p:cNvPr>
            <p:cNvGrpSpPr/>
            <p:nvPr/>
          </p:nvGrpSpPr>
          <p:grpSpPr>
            <a:xfrm>
              <a:off x="336991" y="551971"/>
              <a:ext cx="7266967" cy="4093698"/>
              <a:chOff x="409183" y="1521657"/>
              <a:chExt cx="7976827" cy="4093698"/>
            </a:xfrm>
          </p:grpSpPr>
          <p:sp>
            <p:nvSpPr>
              <p:cNvPr id="2" name="Text Placeholder 5">
                <a:extLst>
                  <a:ext uri="{FF2B5EF4-FFF2-40B4-BE49-F238E27FC236}">
                    <a16:creationId xmlns:a16="http://schemas.microsoft.com/office/drawing/2014/main" id="{520D21CA-BAF9-B5A2-C70A-AF3F8E3C481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09184" y="1521657"/>
                <a:ext cx="7976826" cy="279012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24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3" name="Text Placeholder 5">
                <a:extLst>
                  <a:ext uri="{FF2B5EF4-FFF2-40B4-BE49-F238E27FC236}">
                    <a16:creationId xmlns:a16="http://schemas.microsoft.com/office/drawing/2014/main" id="{E04EE945-D1D3-AE90-4CF4-429730EB8D1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09183" y="2199093"/>
                <a:ext cx="7976827" cy="273882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r>
                  <a:rPr lang="ja-JP" altLang="en-US" sz="80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新規事業</a:t>
                </a:r>
                <a:br>
                  <a:rPr lang="en-US" altLang="ja-JP" sz="80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</a:br>
                <a:r>
                  <a:rPr lang="ja-JP" altLang="en-US" sz="8000" b="1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創造プログラム</a:t>
                </a:r>
              </a:p>
            </p:txBody>
          </p:sp>
          <p:sp>
            <p:nvSpPr>
              <p:cNvPr id="6" name="Text Placeholder 5">
                <a:extLst>
                  <a:ext uri="{FF2B5EF4-FFF2-40B4-BE49-F238E27FC236}">
                    <a16:creationId xmlns:a16="http://schemas.microsoft.com/office/drawing/2014/main" id="{9CDDC874-5C28-ACCA-396A-F90F0E7A46E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09184" y="5336343"/>
                <a:ext cx="7976826" cy="279012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24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p:grpSp>
        <p:grpSp>
          <p:nvGrpSpPr>
            <p:cNvPr id="16" name="グループ化 15">
              <a:extLst>
                <a:ext uri="{FF2B5EF4-FFF2-40B4-BE49-F238E27FC236}">
                  <a16:creationId xmlns:a16="http://schemas.microsoft.com/office/drawing/2014/main" id="{DBFD814F-357F-4F78-32EE-A07A9C0B8CB0}"/>
                </a:ext>
              </a:extLst>
            </p:cNvPr>
            <p:cNvGrpSpPr/>
            <p:nvPr/>
          </p:nvGrpSpPr>
          <p:grpSpPr>
            <a:xfrm>
              <a:off x="336991" y="5342807"/>
              <a:ext cx="6138883" cy="963222"/>
              <a:chOff x="336991" y="5342807"/>
              <a:chExt cx="6138883" cy="963222"/>
            </a:xfrm>
          </p:grpSpPr>
          <p:sp>
            <p:nvSpPr>
              <p:cNvPr id="8" name="Text Placeholder 5">
                <a:extLst>
                  <a:ext uri="{FF2B5EF4-FFF2-40B4-BE49-F238E27FC236}">
                    <a16:creationId xmlns:a16="http://schemas.microsoft.com/office/drawing/2014/main" id="{3B6D0B37-333F-5FF6-D968-B1F15A688DB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36991" y="5342807"/>
                <a:ext cx="981990" cy="963222"/>
              </a:xfrm>
              <a:prstGeom prst="triangle">
                <a:avLst/>
              </a:prstGeom>
              <a:solidFill>
                <a:schemeClr val="tx1"/>
              </a:solidFill>
              <a:ln>
                <a:noFill/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24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9" name="Text Placeholder 5">
                <a:extLst>
                  <a:ext uri="{FF2B5EF4-FFF2-40B4-BE49-F238E27FC236}">
                    <a16:creationId xmlns:a16="http://schemas.microsoft.com/office/drawing/2014/main" id="{1672DED8-1CDC-7533-69FB-515DAB0162C2}"/>
                  </a:ext>
                </a:extLst>
              </p:cNvPr>
              <p:cNvSpPr txBox="1">
                <a:spLocks/>
              </p:cNvSpPr>
              <p:nvPr/>
            </p:nvSpPr>
            <p:spPr>
              <a:xfrm flipV="1">
                <a:off x="1073690" y="5342807"/>
                <a:ext cx="981990" cy="963222"/>
              </a:xfrm>
              <a:prstGeom prst="triangle">
                <a:avLst/>
              </a:prstGeom>
              <a:solidFill>
                <a:schemeClr val="tx1"/>
              </a:solidFill>
              <a:ln>
                <a:noFill/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24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0" name="Text Placeholder 5">
                <a:extLst>
                  <a:ext uri="{FF2B5EF4-FFF2-40B4-BE49-F238E27FC236}">
                    <a16:creationId xmlns:a16="http://schemas.microsoft.com/office/drawing/2014/main" id="{5CE5DF75-9608-A16C-1D73-8B1816E0DA7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810389" y="5342807"/>
                <a:ext cx="981990" cy="963222"/>
              </a:xfrm>
              <a:prstGeom prst="triangle">
                <a:avLst/>
              </a:prstGeom>
              <a:solidFill>
                <a:schemeClr val="tx1"/>
              </a:solidFill>
              <a:ln>
                <a:noFill/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24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1" name="Text Placeholder 5">
                <a:extLst>
                  <a:ext uri="{FF2B5EF4-FFF2-40B4-BE49-F238E27FC236}">
                    <a16:creationId xmlns:a16="http://schemas.microsoft.com/office/drawing/2014/main" id="{BD3257EA-8861-29F3-5D62-8B83BCADFF0C}"/>
                  </a:ext>
                </a:extLst>
              </p:cNvPr>
              <p:cNvSpPr txBox="1">
                <a:spLocks/>
              </p:cNvSpPr>
              <p:nvPr/>
            </p:nvSpPr>
            <p:spPr>
              <a:xfrm flipV="1">
                <a:off x="2547088" y="5342807"/>
                <a:ext cx="981990" cy="963222"/>
              </a:xfrm>
              <a:prstGeom prst="triangle">
                <a:avLst/>
              </a:prstGeom>
              <a:solidFill>
                <a:schemeClr val="tx1"/>
              </a:solidFill>
              <a:ln>
                <a:noFill/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24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2" name="Text Placeholder 5">
                <a:extLst>
                  <a:ext uri="{FF2B5EF4-FFF2-40B4-BE49-F238E27FC236}">
                    <a16:creationId xmlns:a16="http://schemas.microsoft.com/office/drawing/2014/main" id="{5ED3FB19-6448-96A9-E37C-404EED638B6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283787" y="5342807"/>
                <a:ext cx="981990" cy="963222"/>
              </a:xfrm>
              <a:prstGeom prst="triangle">
                <a:avLst/>
              </a:prstGeom>
              <a:solidFill>
                <a:schemeClr val="tx1"/>
              </a:solidFill>
              <a:ln>
                <a:noFill/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24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3" name="Text Placeholder 5">
                <a:extLst>
                  <a:ext uri="{FF2B5EF4-FFF2-40B4-BE49-F238E27FC236}">
                    <a16:creationId xmlns:a16="http://schemas.microsoft.com/office/drawing/2014/main" id="{59E739DB-1C3B-6022-1D3E-455AE487C00C}"/>
                  </a:ext>
                </a:extLst>
              </p:cNvPr>
              <p:cNvSpPr txBox="1">
                <a:spLocks/>
              </p:cNvSpPr>
              <p:nvPr/>
            </p:nvSpPr>
            <p:spPr>
              <a:xfrm flipV="1">
                <a:off x="4020486" y="5342807"/>
                <a:ext cx="981990" cy="963222"/>
              </a:xfrm>
              <a:prstGeom prst="triangle">
                <a:avLst/>
              </a:prstGeom>
              <a:solidFill>
                <a:schemeClr val="tx1"/>
              </a:solidFill>
              <a:ln>
                <a:noFill/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24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4" name="Text Placeholder 5">
                <a:extLst>
                  <a:ext uri="{FF2B5EF4-FFF2-40B4-BE49-F238E27FC236}">
                    <a16:creationId xmlns:a16="http://schemas.microsoft.com/office/drawing/2014/main" id="{94FC9976-E402-80D6-1112-8BD5E1691987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757185" y="5342807"/>
                <a:ext cx="981990" cy="963222"/>
              </a:xfrm>
              <a:prstGeom prst="triangle">
                <a:avLst/>
              </a:prstGeom>
              <a:solidFill>
                <a:schemeClr val="tx1"/>
              </a:solidFill>
              <a:ln>
                <a:noFill/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24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5" name="Text Placeholder 5">
                <a:extLst>
                  <a:ext uri="{FF2B5EF4-FFF2-40B4-BE49-F238E27FC236}">
                    <a16:creationId xmlns:a16="http://schemas.microsoft.com/office/drawing/2014/main" id="{2E337896-298A-1FFA-F87D-4FF64C86B043}"/>
                  </a:ext>
                </a:extLst>
              </p:cNvPr>
              <p:cNvSpPr txBox="1">
                <a:spLocks/>
              </p:cNvSpPr>
              <p:nvPr/>
            </p:nvSpPr>
            <p:spPr>
              <a:xfrm flipV="1">
                <a:off x="5493884" y="5342807"/>
                <a:ext cx="981990" cy="963222"/>
              </a:xfrm>
              <a:prstGeom prst="triangle">
                <a:avLst/>
              </a:prstGeom>
              <a:solidFill>
                <a:schemeClr val="tx1"/>
              </a:solidFill>
              <a:ln>
                <a:noFill/>
              </a:ln>
            </p:spPr>
            <p:txBody>
              <a:bodyPr vert="horz" wrap="none" lIns="216000" tIns="72000" rIns="72000" bIns="72000" rtlCol="0" anchor="ctr" anchorCtr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10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lang="en-US" sz="2100" b="0" i="0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1pPr>
                <a:lvl2pPr marL="230400" indent="-2304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&gt;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2pPr>
                <a:lvl3pPr marL="482400" indent="-2340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–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3pPr>
                <a:lvl4pPr marL="698400" indent="-20160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Char char="-"/>
                  <a:defRPr kumimoji="1" lang="en-US" sz="1900" b="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  <a:sym typeface="+mn-lt"/>
                  </a:defRPr>
                </a:lvl4pPr>
                <a:lvl5pPr marL="698400" indent="0" algn="l" defTabSz="914400" rtl="0" eaLnBrk="1" latinLnBrk="0" hangingPunct="1">
                  <a:lnSpc>
                    <a:spcPct val="90000"/>
                  </a:lnSpc>
                  <a:spcBef>
                    <a:spcPts val="0"/>
                  </a:spcBef>
                  <a:buFont typeface="Arial Narrow" pitchFamily="34" charset="0"/>
                  <a:buNone/>
                  <a:defRPr kumimoji="1" sz="1700" kern="1200">
                    <a:solidFill>
                      <a:schemeClr val="tx1"/>
                    </a:solidFill>
                    <a:latin typeface="Arial Narrow" pitchFamily="34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 Narrow" pitchFamily="34" charset="0"/>
                  <a:buChar char="•"/>
                  <a:defRPr kumimoji="1"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dist"/>
                <a:endParaRPr lang="ja-JP" altLang="en-US" sz="2400" b="1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39778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267695-7E81-4999-B2DA-26D68AF9A0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AC9DC6-BD48-441B-BB83-B7E2E106C9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17</Words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2024-03-21T13:24:22Z</dcterms:modified>
</cp:coreProperties>
</file>