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6004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60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CE1E2358-B1B6-4DD1-A21D-F05F344E6432}"/>
    <pc:docChg chg="delSld modSection">
      <pc:chgData name="松浦英宗" userId="9b03fd3a-662f-49ff-9af1-1b93cf7aab22" providerId="ADAL" clId="{CE1E2358-B1B6-4DD1-A21D-F05F344E6432}" dt="2024-03-21T13:24:21.868" v="1" actId="47"/>
      <pc:docMkLst>
        <pc:docMk/>
      </pc:docMkLst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CE1E2358-B1B6-4DD1-A21D-F05F344E6432}" dt="2024-03-21T13:24:21.868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CE1E2358-B1B6-4DD1-A21D-F05F344E6432}" dt="2024-03-21T13:24:19.111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CE1E2358-B1B6-4DD1-A21D-F05F344E6432}" dt="2024-03-21T13:24:21.868" v="1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CE1E2358-B1B6-4DD1-A21D-F05F344E6432}" dt="2024-03-21T13:24:21.868" v="1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CE8A2F2E-C1B3-34A2-AFFA-537B15A69EA9}"/>
              </a:ext>
            </a:extLst>
          </p:cNvPr>
          <p:cNvGrpSpPr/>
          <p:nvPr/>
        </p:nvGrpSpPr>
        <p:grpSpPr>
          <a:xfrm>
            <a:off x="336991" y="0"/>
            <a:ext cx="11855010" cy="6857999"/>
            <a:chOff x="336991" y="0"/>
            <a:chExt cx="11855010" cy="6857999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53EAFEC-8AAB-51A5-EDF9-D5A64C5AC6FB}"/>
                </a:ext>
              </a:extLst>
            </p:cNvPr>
            <p:cNvSpPr/>
            <p:nvPr/>
          </p:nvSpPr>
          <p:spPr>
            <a:xfrm>
              <a:off x="8229600" y="0"/>
              <a:ext cx="3962401" cy="685799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>
                <a:spcBef>
                  <a:spcPts val="600"/>
                </a:spcBef>
              </a:pPr>
              <a:r>
                <a:rPr lang="ja-JP" altLang="en-US" sz="8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今回で十回目</a:t>
              </a:r>
              <a:br>
                <a:rPr lang="en-US" altLang="ja-JP" sz="8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8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新たな事業を</a:t>
              </a:r>
              <a:br>
                <a:rPr lang="en-US" altLang="ja-JP" sz="8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</a:br>
              <a:r>
                <a:rPr lang="ja-JP" altLang="en-US" sz="8000" b="1" dirty="0">
                  <a:ln w="38100">
                    <a:noFill/>
                  </a:ln>
                  <a:solidFill>
                    <a:schemeClr val="bg1">
                      <a:lumMod val="95000"/>
                    </a:schemeClr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カタチにする</a:t>
              </a:r>
              <a:endParaRPr lang="en-US" altLang="ja-JP" sz="8000" b="1" dirty="0">
                <a:ln w="38100">
                  <a:noFill/>
                </a:ln>
                <a:solidFill>
                  <a:schemeClr val="bg1">
                    <a:lumMod val="9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CFE4FC07-2ED9-67CE-0FCA-B71371D7B10B}"/>
                </a:ext>
              </a:extLst>
            </p:cNvPr>
            <p:cNvGrpSpPr/>
            <p:nvPr/>
          </p:nvGrpSpPr>
          <p:grpSpPr>
            <a:xfrm>
              <a:off x="336991" y="551971"/>
              <a:ext cx="7266967" cy="4093698"/>
              <a:chOff x="409183" y="1521657"/>
              <a:chExt cx="7976827" cy="4093698"/>
            </a:xfrm>
          </p:grpSpPr>
          <p:sp>
            <p:nvSpPr>
              <p:cNvPr id="2" name="Text Placeholder 5">
                <a:extLst>
                  <a:ext uri="{FF2B5EF4-FFF2-40B4-BE49-F238E27FC236}">
                    <a16:creationId xmlns:a16="http://schemas.microsoft.com/office/drawing/2014/main" id="{520D21CA-BAF9-B5A2-C70A-AF3F8E3C48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4" y="1521657"/>
                <a:ext cx="7976826" cy="27901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" name="Text Placeholder 5">
                <a:extLst>
                  <a:ext uri="{FF2B5EF4-FFF2-40B4-BE49-F238E27FC236}">
                    <a16:creationId xmlns:a16="http://schemas.microsoft.com/office/drawing/2014/main" id="{E04EE945-D1D3-AE90-4CF4-429730EB8D1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3" y="2199093"/>
                <a:ext cx="7976827" cy="273882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r>
                  <a:rPr lang="ja-JP" altLang="en-US" sz="8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新規事業</a:t>
                </a:r>
                <a:br>
                  <a:rPr lang="en-US" altLang="ja-JP" sz="8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8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創造プログラム</a:t>
                </a:r>
              </a:p>
            </p:txBody>
          </p:sp>
          <p:sp>
            <p:nvSpPr>
              <p:cNvPr id="6" name="Text Placeholder 5">
                <a:extLst>
                  <a:ext uri="{FF2B5EF4-FFF2-40B4-BE49-F238E27FC236}">
                    <a16:creationId xmlns:a16="http://schemas.microsoft.com/office/drawing/2014/main" id="{9CDDC874-5C28-ACCA-396A-F90F0E7A46E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09184" y="5336343"/>
                <a:ext cx="7976826" cy="279012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grpSp>
          <p:nvGrpSpPr>
            <p:cNvPr id="16" name="グループ化 15">
              <a:extLst>
                <a:ext uri="{FF2B5EF4-FFF2-40B4-BE49-F238E27FC236}">
                  <a16:creationId xmlns:a16="http://schemas.microsoft.com/office/drawing/2014/main" id="{DBFD814F-357F-4F78-32EE-A07A9C0B8CB0}"/>
                </a:ext>
              </a:extLst>
            </p:cNvPr>
            <p:cNvGrpSpPr/>
            <p:nvPr/>
          </p:nvGrpSpPr>
          <p:grpSpPr>
            <a:xfrm>
              <a:off x="336991" y="5342807"/>
              <a:ext cx="6138883" cy="963222"/>
              <a:chOff x="336991" y="5342807"/>
              <a:chExt cx="6138883" cy="963222"/>
            </a:xfrm>
          </p:grpSpPr>
          <p:sp>
            <p:nvSpPr>
              <p:cNvPr id="8" name="Text Placeholder 5">
                <a:extLst>
                  <a:ext uri="{FF2B5EF4-FFF2-40B4-BE49-F238E27FC236}">
                    <a16:creationId xmlns:a16="http://schemas.microsoft.com/office/drawing/2014/main" id="{3B6D0B37-333F-5FF6-D968-B1F15A688DB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36991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1672DED8-1CDC-7533-69FB-515DAB0162C2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1073690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5CE5DF75-9608-A16C-1D73-8B1816E0DA78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10389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 Placeholder 5">
                <a:extLst>
                  <a:ext uri="{FF2B5EF4-FFF2-40B4-BE49-F238E27FC236}">
                    <a16:creationId xmlns:a16="http://schemas.microsoft.com/office/drawing/2014/main" id="{BD3257EA-8861-29F3-5D62-8B83BCADFF0C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2547088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2" name="Text Placeholder 5">
                <a:extLst>
                  <a:ext uri="{FF2B5EF4-FFF2-40B4-BE49-F238E27FC236}">
                    <a16:creationId xmlns:a16="http://schemas.microsoft.com/office/drawing/2014/main" id="{5ED3FB19-6448-96A9-E37C-404EED638B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283787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3" name="Text Placeholder 5">
                <a:extLst>
                  <a:ext uri="{FF2B5EF4-FFF2-40B4-BE49-F238E27FC236}">
                    <a16:creationId xmlns:a16="http://schemas.microsoft.com/office/drawing/2014/main" id="{59E739DB-1C3B-6022-1D3E-455AE487C00C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4020486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4" name="Text Placeholder 5">
                <a:extLst>
                  <a:ext uri="{FF2B5EF4-FFF2-40B4-BE49-F238E27FC236}">
                    <a16:creationId xmlns:a16="http://schemas.microsoft.com/office/drawing/2014/main" id="{94FC9976-E402-80D6-1112-8BD5E169198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57185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5" name="Text Placeholder 5">
                <a:extLst>
                  <a:ext uri="{FF2B5EF4-FFF2-40B4-BE49-F238E27FC236}">
                    <a16:creationId xmlns:a16="http://schemas.microsoft.com/office/drawing/2014/main" id="{2E337896-298A-1FFA-F87D-4FF64C86B043}"/>
                  </a:ext>
                </a:extLst>
              </p:cNvPr>
              <p:cNvSpPr txBox="1">
                <a:spLocks/>
              </p:cNvSpPr>
              <p:nvPr/>
            </p:nvSpPr>
            <p:spPr>
              <a:xfrm flipV="1">
                <a:off x="5493884" y="5342807"/>
                <a:ext cx="981990" cy="963222"/>
              </a:xfrm>
              <a:prstGeom prst="triangle">
                <a:avLst/>
              </a:prstGeom>
              <a:solidFill>
                <a:schemeClr val="tx1"/>
              </a:solidFill>
              <a:ln>
                <a:noFill/>
              </a:ln>
            </p:spPr>
            <p:txBody>
              <a:bodyPr vert="horz" wrap="none" lIns="216000" tIns="72000" rIns="72000" bIns="7200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dist"/>
                <a:endParaRPr lang="ja-JP" altLang="en-US" sz="2400" b="1" dirty="0">
                  <a:solidFill>
                    <a:schemeClr val="bg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3977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17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2024-03-21T13:24:22Z</dcterms:modified>
</cp:coreProperties>
</file>